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43" r:id="rId5"/>
  </p:sldMasterIdLst>
  <p:notesMasterIdLst>
    <p:notesMasterId r:id="rId63"/>
  </p:notesMasterIdLst>
  <p:sldIdLst>
    <p:sldId id="277" r:id="rId6"/>
    <p:sldId id="278" r:id="rId7"/>
    <p:sldId id="279" r:id="rId8"/>
    <p:sldId id="281" r:id="rId9"/>
    <p:sldId id="280" r:id="rId10"/>
    <p:sldId id="323" r:id="rId11"/>
    <p:sldId id="283" r:id="rId12"/>
    <p:sldId id="286" r:id="rId13"/>
    <p:sldId id="288" r:id="rId14"/>
    <p:sldId id="289" r:id="rId15"/>
    <p:sldId id="285" r:id="rId16"/>
    <p:sldId id="290" r:id="rId17"/>
    <p:sldId id="291" r:id="rId18"/>
    <p:sldId id="292" r:id="rId19"/>
    <p:sldId id="293" r:id="rId20"/>
    <p:sldId id="294" r:id="rId21"/>
    <p:sldId id="295" r:id="rId22"/>
    <p:sldId id="296" r:id="rId23"/>
    <p:sldId id="282" r:id="rId24"/>
    <p:sldId id="304" r:id="rId25"/>
    <p:sldId id="305" r:id="rId26"/>
    <p:sldId id="306" r:id="rId27"/>
    <p:sldId id="307" r:id="rId28"/>
    <p:sldId id="308" r:id="rId29"/>
    <p:sldId id="309" r:id="rId30"/>
    <p:sldId id="310" r:id="rId31"/>
    <p:sldId id="311" r:id="rId32"/>
    <p:sldId id="312" r:id="rId33"/>
    <p:sldId id="313" r:id="rId34"/>
    <p:sldId id="314" r:id="rId35"/>
    <p:sldId id="315" r:id="rId36"/>
    <p:sldId id="321" r:id="rId37"/>
    <p:sldId id="316" r:id="rId38"/>
    <p:sldId id="317" r:id="rId39"/>
    <p:sldId id="318" r:id="rId40"/>
    <p:sldId id="319" r:id="rId41"/>
    <p:sldId id="320" r:id="rId42"/>
    <p:sldId id="322" r:id="rId43"/>
    <p:sldId id="284" r:id="rId44"/>
    <p:sldId id="298" r:id="rId45"/>
    <p:sldId id="299" r:id="rId46"/>
    <p:sldId id="297" r:id="rId47"/>
    <p:sldId id="300" r:id="rId48"/>
    <p:sldId id="302" r:id="rId49"/>
    <p:sldId id="324" r:id="rId50"/>
    <p:sldId id="325" r:id="rId51"/>
    <p:sldId id="301" r:id="rId52"/>
    <p:sldId id="327" r:id="rId53"/>
    <p:sldId id="328" r:id="rId54"/>
    <p:sldId id="329" r:id="rId55"/>
    <p:sldId id="332" r:id="rId56"/>
    <p:sldId id="330" r:id="rId57"/>
    <p:sldId id="331" r:id="rId58"/>
    <p:sldId id="333" r:id="rId59"/>
    <p:sldId id="334" r:id="rId60"/>
    <p:sldId id="335" r:id="rId61"/>
    <p:sldId id="303"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DCFF"/>
    <a:srgbClr val="0041F0"/>
    <a:srgbClr val="DCAFFF"/>
    <a:srgbClr val="FF50A0"/>
    <a:srgbClr val="FF3246"/>
    <a:srgbClr val="00FFFF"/>
    <a:srgbClr val="D4D4D4"/>
    <a:srgbClr val="BE82FF"/>
    <a:srgbClr val="A055F5"/>
    <a:srgbClr val="B455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25F25F-6312-42F7-B705-D0176796C0A7}" v="2" dt="2024-01-02T20:10:24.6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80713" autoAdjust="0"/>
  </p:normalViewPr>
  <p:slideViewPr>
    <p:cSldViewPr snapToGrid="0" showGuides="1">
      <p:cViewPr varScale="1">
        <p:scale>
          <a:sx n="107" d="100"/>
          <a:sy n="107" d="100"/>
        </p:scale>
        <p:origin x="1564" y="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8" d="100"/>
          <a:sy n="98" d="100"/>
        </p:scale>
        <p:origin x="2060" y="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gly, Nolan" userId="637b8f06-2ed8-4441-b1ea-2326db6edb23" providerId="ADAL" clId="{9CEC4B43-7167-4904-8511-7595738A4103}"/>
    <pc:docChg chg="undo redo custSel addSld delSld modSld sldOrd">
      <pc:chgData name="Egly, Nolan" userId="637b8f06-2ed8-4441-b1ea-2326db6edb23" providerId="ADAL" clId="{9CEC4B43-7167-4904-8511-7595738A4103}" dt="2023-04-14T05:26:01.443" v="17404" actId="1076"/>
      <pc:docMkLst>
        <pc:docMk/>
      </pc:docMkLst>
      <pc:sldChg chg="modNotesTx">
        <pc:chgData name="Egly, Nolan" userId="637b8f06-2ed8-4441-b1ea-2326db6edb23" providerId="ADAL" clId="{9CEC4B43-7167-4904-8511-7595738A4103}" dt="2023-04-14T02:23:16.904" v="4995" actId="20577"/>
        <pc:sldMkLst>
          <pc:docMk/>
          <pc:sldMk cId="907892251" sldId="277"/>
        </pc:sldMkLst>
      </pc:sldChg>
      <pc:sldChg chg="modNotesTx">
        <pc:chgData name="Egly, Nolan" userId="637b8f06-2ed8-4441-b1ea-2326db6edb23" providerId="ADAL" clId="{9CEC4B43-7167-4904-8511-7595738A4103}" dt="2023-04-14T02:18:37.538" v="4910" actId="20577"/>
        <pc:sldMkLst>
          <pc:docMk/>
          <pc:sldMk cId="2205983021" sldId="279"/>
        </pc:sldMkLst>
      </pc:sldChg>
      <pc:sldChg chg="modNotesTx">
        <pc:chgData name="Egly, Nolan" userId="637b8f06-2ed8-4441-b1ea-2326db6edb23" providerId="ADAL" clId="{9CEC4B43-7167-4904-8511-7595738A4103}" dt="2023-04-14T02:38:25.169" v="6587" actId="20577"/>
        <pc:sldMkLst>
          <pc:docMk/>
          <pc:sldMk cId="756501093" sldId="280"/>
        </pc:sldMkLst>
      </pc:sldChg>
      <pc:sldChg chg="modNotesTx">
        <pc:chgData name="Egly, Nolan" userId="637b8f06-2ed8-4441-b1ea-2326db6edb23" providerId="ADAL" clId="{9CEC4B43-7167-4904-8511-7595738A4103}" dt="2023-04-14T02:19:52.582" v="4955" actId="20577"/>
        <pc:sldMkLst>
          <pc:docMk/>
          <pc:sldMk cId="1003701440" sldId="281"/>
        </pc:sldMkLst>
      </pc:sldChg>
      <pc:sldChg chg="modNotesTx">
        <pc:chgData name="Egly, Nolan" userId="637b8f06-2ed8-4441-b1ea-2326db6edb23" providerId="ADAL" clId="{9CEC4B43-7167-4904-8511-7595738A4103}" dt="2023-04-14T02:16:16.933" v="4651" actId="20577"/>
        <pc:sldMkLst>
          <pc:docMk/>
          <pc:sldMk cId="1535185317" sldId="284"/>
        </pc:sldMkLst>
      </pc:sldChg>
      <pc:sldChg chg="modNotesTx">
        <pc:chgData name="Egly, Nolan" userId="637b8f06-2ed8-4441-b1ea-2326db6edb23" providerId="ADAL" clId="{9CEC4B43-7167-4904-8511-7595738A4103}" dt="2023-04-14T02:36:13.132" v="6459" actId="313"/>
        <pc:sldMkLst>
          <pc:docMk/>
          <pc:sldMk cId="3006316681" sldId="285"/>
        </pc:sldMkLst>
      </pc:sldChg>
      <pc:sldChg chg="modSp mod">
        <pc:chgData name="Egly, Nolan" userId="637b8f06-2ed8-4441-b1ea-2326db6edb23" providerId="ADAL" clId="{9CEC4B43-7167-4904-8511-7595738A4103}" dt="2023-04-14T02:25:16.958" v="5141" actId="313"/>
        <pc:sldMkLst>
          <pc:docMk/>
          <pc:sldMk cId="3416859011" sldId="286"/>
        </pc:sldMkLst>
        <pc:spChg chg="mod">
          <ac:chgData name="Egly, Nolan" userId="637b8f06-2ed8-4441-b1ea-2326db6edb23" providerId="ADAL" clId="{9CEC4B43-7167-4904-8511-7595738A4103}" dt="2023-04-14T02:25:16.958" v="5141" actId="313"/>
          <ac:spMkLst>
            <pc:docMk/>
            <pc:sldMk cId="3416859011" sldId="286"/>
            <ac:spMk id="5" creationId="{E5816241-56D9-0D1F-5629-C3EA47532FEA}"/>
          </ac:spMkLst>
        </pc:spChg>
      </pc:sldChg>
      <pc:sldChg chg="modNotesTx">
        <pc:chgData name="Egly, Nolan" userId="637b8f06-2ed8-4441-b1ea-2326db6edb23" providerId="ADAL" clId="{9CEC4B43-7167-4904-8511-7595738A4103}" dt="2023-04-14T02:39:13.861" v="6590" actId="20577"/>
        <pc:sldMkLst>
          <pc:docMk/>
          <pc:sldMk cId="2007839366" sldId="288"/>
        </pc:sldMkLst>
      </pc:sldChg>
      <pc:sldChg chg="modNotesTx">
        <pc:chgData name="Egly, Nolan" userId="637b8f06-2ed8-4441-b1ea-2326db6edb23" providerId="ADAL" clId="{9CEC4B43-7167-4904-8511-7595738A4103}" dt="2023-04-14T02:31:58.427" v="5787" actId="20577"/>
        <pc:sldMkLst>
          <pc:docMk/>
          <pc:sldMk cId="1806016163" sldId="289"/>
        </pc:sldMkLst>
      </pc:sldChg>
      <pc:sldChg chg="modNotesTx">
        <pc:chgData name="Egly, Nolan" userId="637b8f06-2ed8-4441-b1ea-2326db6edb23" providerId="ADAL" clId="{9CEC4B43-7167-4904-8511-7595738A4103}" dt="2023-04-14T02:40:31.717" v="6629" actId="20577"/>
        <pc:sldMkLst>
          <pc:docMk/>
          <pc:sldMk cId="1445124227" sldId="292"/>
        </pc:sldMkLst>
      </pc:sldChg>
      <pc:sldChg chg="modSp mod modNotesTx">
        <pc:chgData name="Egly, Nolan" userId="637b8f06-2ed8-4441-b1ea-2326db6edb23" providerId="ADAL" clId="{9CEC4B43-7167-4904-8511-7595738A4103}" dt="2023-04-14T02:41:04.537" v="6730" actId="20577"/>
        <pc:sldMkLst>
          <pc:docMk/>
          <pc:sldMk cId="2982159213" sldId="293"/>
        </pc:sldMkLst>
        <pc:spChg chg="mod">
          <ac:chgData name="Egly, Nolan" userId="637b8f06-2ed8-4441-b1ea-2326db6edb23" providerId="ADAL" clId="{9CEC4B43-7167-4904-8511-7595738A4103}" dt="2023-04-14T01:07:13.790" v="141" actId="113"/>
          <ac:spMkLst>
            <pc:docMk/>
            <pc:sldMk cId="2982159213" sldId="293"/>
            <ac:spMk id="31" creationId="{3239DB9D-DB80-EDD5-494B-D7FD18286291}"/>
          </ac:spMkLst>
        </pc:spChg>
        <pc:spChg chg="mod">
          <ac:chgData name="Egly, Nolan" userId="637b8f06-2ed8-4441-b1ea-2326db6edb23" providerId="ADAL" clId="{9CEC4B43-7167-4904-8511-7595738A4103}" dt="2023-04-14T01:07:26.801" v="150" actId="255"/>
          <ac:spMkLst>
            <pc:docMk/>
            <pc:sldMk cId="2982159213" sldId="293"/>
            <ac:spMk id="32" creationId="{2C04FF62-7023-8D84-A6AD-B37F3E5FD509}"/>
          </ac:spMkLst>
        </pc:spChg>
        <pc:spChg chg="mod">
          <ac:chgData name="Egly, Nolan" userId="637b8f06-2ed8-4441-b1ea-2326db6edb23" providerId="ADAL" clId="{9CEC4B43-7167-4904-8511-7595738A4103}" dt="2023-04-14T01:07:43.220" v="163" actId="255"/>
          <ac:spMkLst>
            <pc:docMk/>
            <pc:sldMk cId="2982159213" sldId="293"/>
            <ac:spMk id="33" creationId="{7BAD5247-A1BB-B013-81B9-F70D298E99D1}"/>
          </ac:spMkLst>
        </pc:spChg>
        <pc:spChg chg="mod">
          <ac:chgData name="Egly, Nolan" userId="637b8f06-2ed8-4441-b1ea-2326db6edb23" providerId="ADAL" clId="{9CEC4B43-7167-4904-8511-7595738A4103}" dt="2023-04-14T01:08:02.466" v="167" actId="255"/>
          <ac:spMkLst>
            <pc:docMk/>
            <pc:sldMk cId="2982159213" sldId="293"/>
            <ac:spMk id="34" creationId="{E0C54AE9-B52F-8DD9-09F4-61E43D9DA16E}"/>
          </ac:spMkLst>
        </pc:spChg>
        <pc:spChg chg="mod">
          <ac:chgData name="Egly, Nolan" userId="637b8f06-2ed8-4441-b1ea-2326db6edb23" providerId="ADAL" clId="{9CEC4B43-7167-4904-8511-7595738A4103}" dt="2023-04-14T01:08:13.153" v="173" actId="20577"/>
          <ac:spMkLst>
            <pc:docMk/>
            <pc:sldMk cId="2982159213" sldId="293"/>
            <ac:spMk id="35" creationId="{C933E7D6-CB93-B64C-D141-F316E284DAE8}"/>
          </ac:spMkLst>
        </pc:spChg>
      </pc:sldChg>
      <pc:sldChg chg="modNotesTx">
        <pc:chgData name="Egly, Nolan" userId="637b8f06-2ed8-4441-b1ea-2326db6edb23" providerId="ADAL" clId="{9CEC4B43-7167-4904-8511-7595738A4103}" dt="2023-04-14T02:41:26.506" v="6737" actId="20577"/>
        <pc:sldMkLst>
          <pc:docMk/>
          <pc:sldMk cId="302030858" sldId="294"/>
        </pc:sldMkLst>
      </pc:sldChg>
      <pc:sldChg chg="modNotesTx">
        <pc:chgData name="Egly, Nolan" userId="637b8f06-2ed8-4441-b1ea-2326db6edb23" providerId="ADAL" clId="{9CEC4B43-7167-4904-8511-7595738A4103}" dt="2023-04-14T02:42:14.197" v="6747" actId="20577"/>
        <pc:sldMkLst>
          <pc:docMk/>
          <pc:sldMk cId="1261884086" sldId="296"/>
        </pc:sldMkLst>
      </pc:sldChg>
      <pc:sldChg chg="addSp delSp modSp new del mod modClrScheme chgLayout">
        <pc:chgData name="Egly, Nolan" userId="637b8f06-2ed8-4441-b1ea-2326db6edb23" providerId="ADAL" clId="{9CEC4B43-7167-4904-8511-7595738A4103}" dt="2023-04-14T01:06:03.931" v="133" actId="2696"/>
        <pc:sldMkLst>
          <pc:docMk/>
          <pc:sldMk cId="1253112366" sldId="297"/>
        </pc:sldMkLst>
        <pc:spChg chg="del mod ord">
          <ac:chgData name="Egly, Nolan" userId="637b8f06-2ed8-4441-b1ea-2326db6edb23" providerId="ADAL" clId="{9CEC4B43-7167-4904-8511-7595738A4103}" dt="2023-04-14T01:02:27.851" v="1" actId="700"/>
          <ac:spMkLst>
            <pc:docMk/>
            <pc:sldMk cId="1253112366" sldId="297"/>
            <ac:spMk id="2" creationId="{BB9C01F2-67E6-ABCB-4BFB-B3A32EB165F7}"/>
          </ac:spMkLst>
        </pc:spChg>
        <pc:spChg chg="del mod ord">
          <ac:chgData name="Egly, Nolan" userId="637b8f06-2ed8-4441-b1ea-2326db6edb23" providerId="ADAL" clId="{9CEC4B43-7167-4904-8511-7595738A4103}" dt="2023-04-14T01:02:27.851" v="1" actId="700"/>
          <ac:spMkLst>
            <pc:docMk/>
            <pc:sldMk cId="1253112366" sldId="297"/>
            <ac:spMk id="3" creationId="{2FABA36C-AECC-54B5-1B36-51E854F5ACFD}"/>
          </ac:spMkLst>
        </pc:spChg>
        <pc:spChg chg="add del mod ord">
          <ac:chgData name="Egly, Nolan" userId="637b8f06-2ed8-4441-b1ea-2326db6edb23" providerId="ADAL" clId="{9CEC4B43-7167-4904-8511-7595738A4103}" dt="2023-04-14T01:02:47.601" v="4" actId="26606"/>
          <ac:spMkLst>
            <pc:docMk/>
            <pc:sldMk cId="1253112366" sldId="297"/>
            <ac:spMk id="4" creationId="{412A7517-D27E-E52B-3FC4-0AF6342DFAD2}"/>
          </ac:spMkLst>
        </pc:spChg>
        <pc:spChg chg="add del mod ord">
          <ac:chgData name="Egly, Nolan" userId="637b8f06-2ed8-4441-b1ea-2326db6edb23" providerId="ADAL" clId="{9CEC4B43-7167-4904-8511-7595738A4103}" dt="2023-04-14T01:02:47.601" v="4" actId="26606"/>
          <ac:spMkLst>
            <pc:docMk/>
            <pc:sldMk cId="1253112366" sldId="297"/>
            <ac:spMk id="5" creationId="{24D55BA6-9702-E661-2633-ADD418A7F4FA}"/>
          </ac:spMkLst>
        </pc:spChg>
        <pc:spChg chg="add del mod ord">
          <ac:chgData name="Egly, Nolan" userId="637b8f06-2ed8-4441-b1ea-2326db6edb23" providerId="ADAL" clId="{9CEC4B43-7167-4904-8511-7595738A4103}" dt="2023-04-14T01:02:47.601" v="4" actId="26606"/>
          <ac:spMkLst>
            <pc:docMk/>
            <pc:sldMk cId="1253112366" sldId="297"/>
            <ac:spMk id="6" creationId="{35093D66-91E3-0937-DB7D-AD8FFFA8952A}"/>
          </ac:spMkLst>
        </pc:spChg>
        <pc:spChg chg="add mod">
          <ac:chgData name="Egly, Nolan" userId="637b8f06-2ed8-4441-b1ea-2326db6edb23" providerId="ADAL" clId="{9CEC4B43-7167-4904-8511-7595738A4103}" dt="2023-04-14T01:04:11.940" v="131" actId="20577"/>
          <ac:spMkLst>
            <pc:docMk/>
            <pc:sldMk cId="1253112366" sldId="297"/>
            <ac:spMk id="11" creationId="{0DF24D37-4457-2436-BDDB-0B4454C0CCB0}"/>
          </ac:spMkLst>
        </pc:spChg>
        <pc:spChg chg="add del mod">
          <ac:chgData name="Egly, Nolan" userId="637b8f06-2ed8-4441-b1ea-2326db6edb23" providerId="ADAL" clId="{9CEC4B43-7167-4904-8511-7595738A4103}" dt="2023-04-14T01:02:47.596" v="3" actId="26606"/>
          <ac:spMkLst>
            <pc:docMk/>
            <pc:sldMk cId="1253112366" sldId="297"/>
            <ac:spMk id="12" creationId="{870E1697-4F28-C464-88B6-A60CB15D68F3}"/>
          </ac:spMkLst>
        </pc:spChg>
        <pc:spChg chg="add del mod">
          <ac:chgData name="Egly, Nolan" userId="637b8f06-2ed8-4441-b1ea-2326db6edb23" providerId="ADAL" clId="{9CEC4B43-7167-4904-8511-7595738A4103}" dt="2023-04-14T01:03:27.350" v="39" actId="931"/>
          <ac:spMkLst>
            <pc:docMk/>
            <pc:sldMk cId="1253112366" sldId="297"/>
            <ac:spMk id="13" creationId="{019CD85E-5CCD-A209-F613-4BEC23CB201E}"/>
          </ac:spMkLst>
        </pc:spChg>
        <pc:spChg chg="add del mod">
          <ac:chgData name="Egly, Nolan" userId="637b8f06-2ed8-4441-b1ea-2326db6edb23" providerId="ADAL" clId="{9CEC4B43-7167-4904-8511-7595738A4103}" dt="2023-04-14T01:02:47.596" v="3" actId="26606"/>
          <ac:spMkLst>
            <pc:docMk/>
            <pc:sldMk cId="1253112366" sldId="297"/>
            <ac:spMk id="14" creationId="{E7AE663D-AA37-D7A6-D75C-061DB9A80524}"/>
          </ac:spMkLst>
        </pc:spChg>
        <pc:spChg chg="add mod">
          <ac:chgData name="Egly, Nolan" userId="637b8f06-2ed8-4441-b1ea-2326db6edb23" providerId="ADAL" clId="{9CEC4B43-7167-4904-8511-7595738A4103}" dt="2023-04-14T01:03:14.516" v="38" actId="20577"/>
          <ac:spMkLst>
            <pc:docMk/>
            <pc:sldMk cId="1253112366" sldId="297"/>
            <ac:spMk id="15" creationId="{E368F0F4-801F-F817-7F4A-ADB4060F9BB8}"/>
          </ac:spMkLst>
        </pc:spChg>
        <pc:spChg chg="add del mod">
          <ac:chgData name="Egly, Nolan" userId="637b8f06-2ed8-4441-b1ea-2326db6edb23" providerId="ADAL" clId="{9CEC4B43-7167-4904-8511-7595738A4103}" dt="2023-04-14T01:02:47.596" v="3" actId="26606"/>
          <ac:spMkLst>
            <pc:docMk/>
            <pc:sldMk cId="1253112366" sldId="297"/>
            <ac:spMk id="16" creationId="{37E68327-B376-358B-9A3E-7AD3DCAE394A}"/>
          </ac:spMkLst>
        </pc:spChg>
        <pc:picChg chg="add del">
          <ac:chgData name="Egly, Nolan" userId="637b8f06-2ed8-4441-b1ea-2326db6edb23" providerId="ADAL" clId="{9CEC4B43-7167-4904-8511-7595738A4103}" dt="2023-04-14T01:02:47.596" v="3" actId="26606"/>
          <ac:picMkLst>
            <pc:docMk/>
            <pc:sldMk cId="1253112366" sldId="297"/>
            <ac:picMk id="8" creationId="{460F4EA7-CA94-3B61-971D-6683C5FA0182}"/>
          </ac:picMkLst>
        </pc:picChg>
        <pc:picChg chg="add mod">
          <ac:chgData name="Egly, Nolan" userId="637b8f06-2ed8-4441-b1ea-2326db6edb23" providerId="ADAL" clId="{9CEC4B43-7167-4904-8511-7595738A4103}" dt="2023-04-14T01:03:27.350" v="39" actId="931"/>
          <ac:picMkLst>
            <pc:docMk/>
            <pc:sldMk cId="1253112366" sldId="297"/>
            <ac:picMk id="9" creationId="{C4C6E418-ABF5-0DB8-8475-9AC56181152F}"/>
          </ac:picMkLst>
        </pc:picChg>
      </pc:sldChg>
      <pc:sldChg chg="addSp delSp modSp add mod modNotesTx">
        <pc:chgData name="Egly, Nolan" userId="637b8f06-2ed8-4441-b1ea-2326db6edb23" providerId="ADAL" clId="{9CEC4B43-7167-4904-8511-7595738A4103}" dt="2023-04-14T02:43:43.893" v="6787" actId="20577"/>
        <pc:sldMkLst>
          <pc:docMk/>
          <pc:sldMk cId="3052241227" sldId="297"/>
        </pc:sldMkLst>
        <pc:spChg chg="add del mod">
          <ac:chgData name="Egly, Nolan" userId="637b8f06-2ed8-4441-b1ea-2326db6edb23" providerId="ADAL" clId="{9CEC4B43-7167-4904-8511-7595738A4103}" dt="2023-04-14T01:13:49.699" v="305" actId="21"/>
          <ac:spMkLst>
            <pc:docMk/>
            <pc:sldMk cId="3052241227" sldId="297"/>
            <ac:spMk id="2" creationId="{BBED39CF-9FC2-F290-7F1B-B98E1E84021B}"/>
          </ac:spMkLst>
        </pc:spChg>
        <pc:spChg chg="mod">
          <ac:chgData name="Egly, Nolan" userId="637b8f06-2ed8-4441-b1ea-2326db6edb23" providerId="ADAL" clId="{9CEC4B43-7167-4904-8511-7595738A4103}" dt="2023-04-14T01:26:19.305" v="1818" actId="20577"/>
          <ac:spMkLst>
            <pc:docMk/>
            <pc:sldMk cId="3052241227" sldId="297"/>
            <ac:spMk id="22" creationId="{9F6C9C09-73DF-C2D1-18CB-1767D218763D}"/>
          </ac:spMkLst>
        </pc:spChg>
        <pc:spChg chg="mod">
          <ac:chgData name="Egly, Nolan" userId="637b8f06-2ed8-4441-b1ea-2326db6edb23" providerId="ADAL" clId="{9CEC4B43-7167-4904-8511-7595738A4103}" dt="2023-04-14T01:28:04.152" v="1945" actId="20577"/>
          <ac:spMkLst>
            <pc:docMk/>
            <pc:sldMk cId="3052241227" sldId="297"/>
            <ac:spMk id="31" creationId="{3239DB9D-DB80-EDD5-494B-D7FD18286291}"/>
          </ac:spMkLst>
        </pc:spChg>
        <pc:spChg chg="mod">
          <ac:chgData name="Egly, Nolan" userId="637b8f06-2ed8-4441-b1ea-2326db6edb23" providerId="ADAL" clId="{9CEC4B43-7167-4904-8511-7595738A4103}" dt="2023-04-14T01:28:58.946" v="2021" actId="20577"/>
          <ac:spMkLst>
            <pc:docMk/>
            <pc:sldMk cId="3052241227" sldId="297"/>
            <ac:spMk id="32" creationId="{2C04FF62-7023-8D84-A6AD-B37F3E5FD509}"/>
          </ac:spMkLst>
        </pc:spChg>
        <pc:spChg chg="mod">
          <ac:chgData name="Egly, Nolan" userId="637b8f06-2ed8-4441-b1ea-2326db6edb23" providerId="ADAL" clId="{9CEC4B43-7167-4904-8511-7595738A4103}" dt="2023-04-14T01:35:45.747" v="2379" actId="14100"/>
          <ac:spMkLst>
            <pc:docMk/>
            <pc:sldMk cId="3052241227" sldId="297"/>
            <ac:spMk id="33" creationId="{7BAD5247-A1BB-B013-81B9-F70D298E99D1}"/>
          </ac:spMkLst>
        </pc:spChg>
        <pc:spChg chg="mod">
          <ac:chgData name="Egly, Nolan" userId="637b8f06-2ed8-4441-b1ea-2326db6edb23" providerId="ADAL" clId="{9CEC4B43-7167-4904-8511-7595738A4103}" dt="2023-04-14T01:34:13.665" v="2371" actId="20577"/>
          <ac:spMkLst>
            <pc:docMk/>
            <pc:sldMk cId="3052241227" sldId="297"/>
            <ac:spMk id="34" creationId="{E0C54AE9-B52F-8DD9-09F4-61E43D9DA16E}"/>
          </ac:spMkLst>
        </pc:spChg>
        <pc:spChg chg="del">
          <ac:chgData name="Egly, Nolan" userId="637b8f06-2ed8-4441-b1ea-2326db6edb23" providerId="ADAL" clId="{9CEC4B43-7167-4904-8511-7595738A4103}" dt="2023-04-14T01:35:07.472" v="2373" actId="478"/>
          <ac:spMkLst>
            <pc:docMk/>
            <pc:sldMk cId="3052241227" sldId="297"/>
            <ac:spMk id="35" creationId="{C933E7D6-CB93-B64C-D141-F316E284DAE8}"/>
          </ac:spMkLst>
        </pc:spChg>
        <pc:spChg chg="mod">
          <ac:chgData name="Egly, Nolan" userId="637b8f06-2ed8-4441-b1ea-2326db6edb23" providerId="ADAL" clId="{9CEC4B43-7167-4904-8511-7595738A4103}" dt="2023-04-14T01:34:43.561" v="2372" actId="20577"/>
          <ac:spMkLst>
            <pc:docMk/>
            <pc:sldMk cId="3052241227" sldId="297"/>
            <ac:spMk id="36" creationId="{EB8F1B7D-45FF-A85C-8477-347A48BFAA53}"/>
          </ac:spMkLst>
        </pc:spChg>
        <pc:grpChg chg="mod">
          <ac:chgData name="Egly, Nolan" userId="637b8f06-2ed8-4441-b1ea-2326db6edb23" providerId="ADAL" clId="{9CEC4B43-7167-4904-8511-7595738A4103}" dt="2023-04-14T01:35:16.538" v="2374" actId="1076"/>
          <ac:grpSpMkLst>
            <pc:docMk/>
            <pc:sldMk cId="3052241227" sldId="297"/>
            <ac:grpSpMk id="24" creationId="{7832D84F-8210-B59E-42A4-7BFD4DAC5FBC}"/>
          </ac:grpSpMkLst>
        </pc:grpChg>
      </pc:sldChg>
      <pc:sldChg chg="addSp delSp modSp new mod modClrScheme chgLayout modNotesTx">
        <pc:chgData name="Egly, Nolan" userId="637b8f06-2ed8-4441-b1ea-2326db6edb23" providerId="ADAL" clId="{9CEC4B43-7167-4904-8511-7595738A4103}" dt="2023-04-14T02:43:21.309" v="6786" actId="20577"/>
        <pc:sldMkLst>
          <pc:docMk/>
          <pc:sldMk cId="2420176406" sldId="298"/>
        </pc:sldMkLst>
        <pc:spChg chg="del mod ord">
          <ac:chgData name="Egly, Nolan" userId="637b8f06-2ed8-4441-b1ea-2326db6edb23" providerId="ADAL" clId="{9CEC4B43-7167-4904-8511-7595738A4103}" dt="2023-04-14T01:12:37.451" v="264" actId="700"/>
          <ac:spMkLst>
            <pc:docMk/>
            <pc:sldMk cId="2420176406" sldId="298"/>
            <ac:spMk id="2" creationId="{08AF61EB-E264-88ED-CFDB-AF57D267B8A7}"/>
          </ac:spMkLst>
        </pc:spChg>
        <pc:spChg chg="del">
          <ac:chgData name="Egly, Nolan" userId="637b8f06-2ed8-4441-b1ea-2326db6edb23" providerId="ADAL" clId="{9CEC4B43-7167-4904-8511-7595738A4103}" dt="2023-04-14T01:12:37.451" v="264" actId="700"/>
          <ac:spMkLst>
            <pc:docMk/>
            <pc:sldMk cId="2420176406" sldId="298"/>
            <ac:spMk id="3" creationId="{1B67C136-A972-2EBE-6309-AED7EB1D354C}"/>
          </ac:spMkLst>
        </pc:spChg>
        <pc:spChg chg="add mod ord">
          <ac:chgData name="Egly, Nolan" userId="637b8f06-2ed8-4441-b1ea-2326db6edb23" providerId="ADAL" clId="{9CEC4B43-7167-4904-8511-7595738A4103}" dt="2023-04-14T01:13:25.661" v="302" actId="400"/>
          <ac:spMkLst>
            <pc:docMk/>
            <pc:sldMk cId="2420176406" sldId="298"/>
            <ac:spMk id="4" creationId="{D474A57B-D272-CB0D-D516-EB7C2DBCC6FF}"/>
          </ac:spMkLst>
        </pc:spChg>
      </pc:sldChg>
      <pc:sldChg chg="modSp add del mod">
        <pc:chgData name="Egly, Nolan" userId="637b8f06-2ed8-4441-b1ea-2326db6edb23" providerId="ADAL" clId="{9CEC4B43-7167-4904-8511-7595738A4103}" dt="2023-04-14T01:08:26.827" v="174" actId="47"/>
        <pc:sldMkLst>
          <pc:docMk/>
          <pc:sldMk cId="4213778719" sldId="298"/>
        </pc:sldMkLst>
        <pc:spChg chg="mod">
          <ac:chgData name="Egly, Nolan" userId="637b8f06-2ed8-4441-b1ea-2326db6edb23" providerId="ADAL" clId="{9CEC4B43-7167-4904-8511-7595738A4103}" dt="2023-04-14T01:06:28.832" v="136"/>
          <ac:spMkLst>
            <pc:docMk/>
            <pc:sldMk cId="4213778719" sldId="298"/>
            <ac:spMk id="31" creationId="{3239DB9D-DB80-EDD5-494B-D7FD18286291}"/>
          </ac:spMkLst>
        </pc:spChg>
      </pc:sldChg>
      <pc:sldChg chg="addSp modSp add mod modNotesTx">
        <pc:chgData name="Egly, Nolan" userId="637b8f06-2ed8-4441-b1ea-2326db6edb23" providerId="ADAL" clId="{9CEC4B43-7167-4904-8511-7595738A4103}" dt="2023-04-14T01:26:11.636" v="1796" actId="20577"/>
        <pc:sldMkLst>
          <pc:docMk/>
          <pc:sldMk cId="3743207403" sldId="299"/>
        </pc:sldMkLst>
        <pc:spChg chg="add mod">
          <ac:chgData name="Egly, Nolan" userId="637b8f06-2ed8-4441-b1ea-2326db6edb23" providerId="ADAL" clId="{9CEC4B43-7167-4904-8511-7595738A4103}" dt="2023-04-14T01:16:39.600" v="316" actId="207"/>
          <ac:spMkLst>
            <pc:docMk/>
            <pc:sldMk cId="3743207403" sldId="299"/>
            <ac:spMk id="2" creationId="{4A307117-4675-C45C-8462-6544501F8FB2}"/>
          </ac:spMkLst>
        </pc:spChg>
        <pc:spChg chg="mod">
          <ac:chgData name="Egly, Nolan" userId="637b8f06-2ed8-4441-b1ea-2326db6edb23" providerId="ADAL" clId="{9CEC4B43-7167-4904-8511-7595738A4103}" dt="2023-04-14T01:13:44.631" v="304" actId="400"/>
          <ac:spMkLst>
            <pc:docMk/>
            <pc:sldMk cId="3743207403" sldId="299"/>
            <ac:spMk id="4" creationId="{D474A57B-D272-CB0D-D516-EB7C2DBCC6FF}"/>
          </ac:spMkLst>
        </pc:spChg>
      </pc:sldChg>
      <pc:sldChg chg="addSp delSp modSp new mod modClrScheme chgLayout modNotesTx">
        <pc:chgData name="Egly, Nolan" userId="637b8f06-2ed8-4441-b1ea-2326db6edb23" providerId="ADAL" clId="{9CEC4B43-7167-4904-8511-7595738A4103}" dt="2023-04-14T02:08:45.585" v="3962" actId="15"/>
        <pc:sldMkLst>
          <pc:docMk/>
          <pc:sldMk cId="1485601839" sldId="300"/>
        </pc:sldMkLst>
        <pc:spChg chg="del mod ord">
          <ac:chgData name="Egly, Nolan" userId="637b8f06-2ed8-4441-b1ea-2326db6edb23" providerId="ADAL" clId="{9CEC4B43-7167-4904-8511-7595738A4103}" dt="2023-04-14T01:40:31.623" v="2381" actId="700"/>
          <ac:spMkLst>
            <pc:docMk/>
            <pc:sldMk cId="1485601839" sldId="300"/>
            <ac:spMk id="2" creationId="{4F733D6F-82EB-0406-F415-CC02593B2017}"/>
          </ac:spMkLst>
        </pc:spChg>
        <pc:spChg chg="add del mod ord">
          <ac:chgData name="Egly, Nolan" userId="637b8f06-2ed8-4441-b1ea-2326db6edb23" providerId="ADAL" clId="{9CEC4B43-7167-4904-8511-7595738A4103}" dt="2023-04-14T01:44:31.740" v="2411" actId="700"/>
          <ac:spMkLst>
            <pc:docMk/>
            <pc:sldMk cId="1485601839" sldId="300"/>
            <ac:spMk id="3" creationId="{5D1576D5-A302-5DFD-0DF2-1C28F9FF7717}"/>
          </ac:spMkLst>
        </pc:spChg>
        <pc:spChg chg="add del mod ord">
          <ac:chgData name="Egly, Nolan" userId="637b8f06-2ed8-4441-b1ea-2326db6edb23" providerId="ADAL" clId="{9CEC4B43-7167-4904-8511-7595738A4103}" dt="2023-04-14T01:41:02.863" v="2388" actId="931"/>
          <ac:spMkLst>
            <pc:docMk/>
            <pc:sldMk cId="1485601839" sldId="300"/>
            <ac:spMk id="4" creationId="{7173C6CA-352F-0FF1-9E86-681252A2EAB3}"/>
          </ac:spMkLst>
        </pc:spChg>
        <pc:spChg chg="add del mod ord">
          <ac:chgData name="Egly, Nolan" userId="637b8f06-2ed8-4441-b1ea-2326db6edb23" providerId="ADAL" clId="{9CEC4B43-7167-4904-8511-7595738A4103}" dt="2023-04-14T01:44:31.740" v="2411" actId="700"/>
          <ac:spMkLst>
            <pc:docMk/>
            <pc:sldMk cId="1485601839" sldId="300"/>
            <ac:spMk id="5" creationId="{F55DE1FE-6511-1779-EE1E-8B9DED62F8E6}"/>
          </ac:spMkLst>
        </pc:spChg>
        <pc:spChg chg="add del mod">
          <ac:chgData name="Egly, Nolan" userId="637b8f06-2ed8-4441-b1ea-2326db6edb23" providerId="ADAL" clId="{9CEC4B43-7167-4904-8511-7595738A4103}" dt="2023-04-14T01:44:18.075" v="2407" actId="931"/>
          <ac:spMkLst>
            <pc:docMk/>
            <pc:sldMk cId="1485601839" sldId="300"/>
            <ac:spMk id="11" creationId="{493EA2C0-A129-18EC-5C98-A605AE94709E}"/>
          </ac:spMkLst>
        </pc:spChg>
        <pc:spChg chg="add del mod ord">
          <ac:chgData name="Egly, Nolan" userId="637b8f06-2ed8-4441-b1ea-2326db6edb23" providerId="ADAL" clId="{9CEC4B43-7167-4904-8511-7595738A4103}" dt="2023-04-14T01:44:31.740" v="2411" actId="700"/>
          <ac:spMkLst>
            <pc:docMk/>
            <pc:sldMk cId="1485601839" sldId="300"/>
            <ac:spMk id="17" creationId="{BD75B6F8-9A18-7A5C-5DCB-BB89DE036FAC}"/>
          </ac:spMkLst>
        </pc:spChg>
        <pc:spChg chg="add mod ord">
          <ac:chgData name="Egly, Nolan" userId="637b8f06-2ed8-4441-b1ea-2326db6edb23" providerId="ADAL" clId="{9CEC4B43-7167-4904-8511-7595738A4103}" dt="2023-04-14T01:44:56.535" v="2445" actId="20577"/>
          <ac:spMkLst>
            <pc:docMk/>
            <pc:sldMk cId="1485601839" sldId="300"/>
            <ac:spMk id="18" creationId="{3A962DC4-936B-5BE6-515E-386244716633}"/>
          </ac:spMkLst>
        </pc:spChg>
        <pc:spChg chg="add del mod ord">
          <ac:chgData name="Egly, Nolan" userId="637b8f06-2ed8-4441-b1ea-2326db6edb23" providerId="ADAL" clId="{9CEC4B43-7167-4904-8511-7595738A4103}" dt="2023-04-14T01:44:35.863" v="2412" actId="931"/>
          <ac:spMkLst>
            <pc:docMk/>
            <pc:sldMk cId="1485601839" sldId="300"/>
            <ac:spMk id="19" creationId="{6605C5E2-3C7F-124C-9F9C-D493878F9EED}"/>
          </ac:spMkLst>
        </pc:spChg>
        <pc:spChg chg="add mod">
          <ac:chgData name="Egly, Nolan" userId="637b8f06-2ed8-4441-b1ea-2326db6edb23" providerId="ADAL" clId="{9CEC4B43-7167-4904-8511-7595738A4103}" dt="2023-04-14T01:45:48.176" v="2451" actId="14100"/>
          <ac:spMkLst>
            <pc:docMk/>
            <pc:sldMk cId="1485601839" sldId="300"/>
            <ac:spMk id="22" creationId="{CC5EA2AB-F5FB-8CBF-8679-82C42B76B2CD}"/>
          </ac:spMkLst>
        </pc:spChg>
        <pc:picChg chg="add del mod">
          <ac:chgData name="Egly, Nolan" userId="637b8f06-2ed8-4441-b1ea-2326db6edb23" providerId="ADAL" clId="{9CEC4B43-7167-4904-8511-7595738A4103}" dt="2023-04-14T01:40:53.803" v="2387" actId="931"/>
          <ac:picMkLst>
            <pc:docMk/>
            <pc:sldMk cId="1485601839" sldId="300"/>
            <ac:picMk id="7" creationId="{63DFFA4A-1FBA-C439-0931-B5E5444A7057}"/>
          </ac:picMkLst>
        </pc:picChg>
        <pc:picChg chg="add del mod">
          <ac:chgData name="Egly, Nolan" userId="637b8f06-2ed8-4441-b1ea-2326db6edb23" providerId="ADAL" clId="{9CEC4B43-7167-4904-8511-7595738A4103}" dt="2023-04-14T01:41:33.292" v="2394" actId="478"/>
          <ac:picMkLst>
            <pc:docMk/>
            <pc:sldMk cId="1485601839" sldId="300"/>
            <ac:picMk id="9" creationId="{97396B09-01D3-7F77-AE48-7898C5C90CC3}"/>
          </ac:picMkLst>
        </pc:picChg>
        <pc:picChg chg="add del mod modCrop">
          <ac:chgData name="Egly, Nolan" userId="637b8f06-2ed8-4441-b1ea-2326db6edb23" providerId="ADAL" clId="{9CEC4B43-7167-4904-8511-7595738A4103}" dt="2023-04-14T01:43:44.642" v="2406" actId="931"/>
          <ac:picMkLst>
            <pc:docMk/>
            <pc:sldMk cId="1485601839" sldId="300"/>
            <ac:picMk id="13" creationId="{8C7C64F0-12CC-58F1-09DA-556D4E87B68A}"/>
          </ac:picMkLst>
        </pc:picChg>
        <pc:picChg chg="add del mod">
          <ac:chgData name="Egly, Nolan" userId="637b8f06-2ed8-4441-b1ea-2326db6edb23" providerId="ADAL" clId="{9CEC4B43-7167-4904-8511-7595738A4103}" dt="2023-04-14T01:44:24.198" v="2410" actId="478"/>
          <ac:picMkLst>
            <pc:docMk/>
            <pc:sldMk cId="1485601839" sldId="300"/>
            <ac:picMk id="15" creationId="{49E6F3E2-1DA1-EF77-BB87-64609B2E6CDF}"/>
          </ac:picMkLst>
        </pc:picChg>
        <pc:picChg chg="add mod">
          <ac:chgData name="Egly, Nolan" userId="637b8f06-2ed8-4441-b1ea-2326db6edb23" providerId="ADAL" clId="{9CEC4B43-7167-4904-8511-7595738A4103}" dt="2023-04-14T01:44:38.722" v="2414" actId="962"/>
          <ac:picMkLst>
            <pc:docMk/>
            <pc:sldMk cId="1485601839" sldId="300"/>
            <ac:picMk id="21" creationId="{34A52FE5-9EF9-36A7-567E-88ED07CE8CF7}"/>
          </ac:picMkLst>
        </pc:picChg>
      </pc:sldChg>
      <pc:sldChg chg="addSp delSp modSp new mod modClrScheme chgLayout">
        <pc:chgData name="Egly, Nolan" userId="637b8f06-2ed8-4441-b1ea-2326db6edb23" providerId="ADAL" clId="{9CEC4B43-7167-4904-8511-7595738A4103}" dt="2023-04-14T01:52:37.790" v="2631" actId="20577"/>
        <pc:sldMkLst>
          <pc:docMk/>
          <pc:sldMk cId="3142546957" sldId="301"/>
        </pc:sldMkLst>
        <pc:spChg chg="del mod ord">
          <ac:chgData name="Egly, Nolan" userId="637b8f06-2ed8-4441-b1ea-2326db6edb23" providerId="ADAL" clId="{9CEC4B43-7167-4904-8511-7595738A4103}" dt="2023-04-14T01:51:27.140" v="2481" actId="700"/>
          <ac:spMkLst>
            <pc:docMk/>
            <pc:sldMk cId="3142546957" sldId="301"/>
            <ac:spMk id="2" creationId="{04446DA0-9B90-675E-C981-FB3B77EA4984}"/>
          </ac:spMkLst>
        </pc:spChg>
        <pc:spChg chg="del mod ord">
          <ac:chgData name="Egly, Nolan" userId="637b8f06-2ed8-4441-b1ea-2326db6edb23" providerId="ADAL" clId="{9CEC4B43-7167-4904-8511-7595738A4103}" dt="2023-04-14T01:51:27.140" v="2481" actId="700"/>
          <ac:spMkLst>
            <pc:docMk/>
            <pc:sldMk cId="3142546957" sldId="301"/>
            <ac:spMk id="3" creationId="{C9B03BB4-B97A-069C-58DF-B429A55CAB77}"/>
          </ac:spMkLst>
        </pc:spChg>
        <pc:spChg chg="add del mod ord">
          <ac:chgData name="Egly, Nolan" userId="637b8f06-2ed8-4441-b1ea-2326db6edb23" providerId="ADAL" clId="{9CEC4B43-7167-4904-8511-7595738A4103}" dt="2023-04-14T01:51:36.461" v="2482" actId="700"/>
          <ac:spMkLst>
            <pc:docMk/>
            <pc:sldMk cId="3142546957" sldId="301"/>
            <ac:spMk id="4" creationId="{9F4BCC80-38DA-C3F2-EC4B-E2E5FABC3C9E}"/>
          </ac:spMkLst>
        </pc:spChg>
        <pc:spChg chg="add del mod ord">
          <ac:chgData name="Egly, Nolan" userId="637b8f06-2ed8-4441-b1ea-2326db6edb23" providerId="ADAL" clId="{9CEC4B43-7167-4904-8511-7595738A4103}" dt="2023-04-14T01:51:36.461" v="2482" actId="700"/>
          <ac:spMkLst>
            <pc:docMk/>
            <pc:sldMk cId="3142546957" sldId="301"/>
            <ac:spMk id="5" creationId="{7F9FAD8A-6C70-9032-6C88-2F38B83FCA6E}"/>
          </ac:spMkLst>
        </pc:spChg>
        <pc:spChg chg="add del mod ord">
          <ac:chgData name="Egly, Nolan" userId="637b8f06-2ed8-4441-b1ea-2326db6edb23" providerId="ADAL" clId="{9CEC4B43-7167-4904-8511-7595738A4103}" dt="2023-04-14T01:51:36.461" v="2482" actId="700"/>
          <ac:spMkLst>
            <pc:docMk/>
            <pc:sldMk cId="3142546957" sldId="301"/>
            <ac:spMk id="6" creationId="{8781DE17-168A-9A86-929D-6F5A06C15380}"/>
          </ac:spMkLst>
        </pc:spChg>
        <pc:spChg chg="add mod ord">
          <ac:chgData name="Egly, Nolan" userId="637b8f06-2ed8-4441-b1ea-2326db6edb23" providerId="ADAL" clId="{9CEC4B43-7167-4904-8511-7595738A4103}" dt="2023-04-14T01:51:49.411" v="2511" actId="20577"/>
          <ac:spMkLst>
            <pc:docMk/>
            <pc:sldMk cId="3142546957" sldId="301"/>
            <ac:spMk id="7" creationId="{3BBCDC3C-F6ED-EC14-F2FF-04FEAAB226FE}"/>
          </ac:spMkLst>
        </pc:spChg>
        <pc:spChg chg="add mod ord">
          <ac:chgData name="Egly, Nolan" userId="637b8f06-2ed8-4441-b1ea-2326db6edb23" providerId="ADAL" clId="{9CEC4B43-7167-4904-8511-7595738A4103}" dt="2023-04-14T01:52:26.612" v="2575" actId="20577"/>
          <ac:spMkLst>
            <pc:docMk/>
            <pc:sldMk cId="3142546957" sldId="301"/>
            <ac:spMk id="8" creationId="{C16D529A-A5D6-9DDC-CAC6-0CC84940FA51}"/>
          </ac:spMkLst>
        </pc:spChg>
        <pc:spChg chg="add del mod ord">
          <ac:chgData name="Egly, Nolan" userId="637b8f06-2ed8-4441-b1ea-2326db6edb23" providerId="ADAL" clId="{9CEC4B43-7167-4904-8511-7595738A4103}" dt="2023-04-14T01:51:57.073" v="2512" actId="931"/>
          <ac:spMkLst>
            <pc:docMk/>
            <pc:sldMk cId="3142546957" sldId="301"/>
            <ac:spMk id="9" creationId="{A7B4E9F8-524F-E217-CDA2-F45700331032}"/>
          </ac:spMkLst>
        </pc:spChg>
        <pc:spChg chg="add mod ord">
          <ac:chgData name="Egly, Nolan" userId="637b8f06-2ed8-4441-b1ea-2326db6edb23" providerId="ADAL" clId="{9CEC4B43-7167-4904-8511-7595738A4103}" dt="2023-04-14T01:52:37.790" v="2631" actId="20577"/>
          <ac:spMkLst>
            <pc:docMk/>
            <pc:sldMk cId="3142546957" sldId="301"/>
            <ac:spMk id="10" creationId="{0A112273-18C0-6FEB-A700-1B639BF114DA}"/>
          </ac:spMkLst>
        </pc:spChg>
        <pc:spChg chg="add mod ord">
          <ac:chgData name="Egly, Nolan" userId="637b8f06-2ed8-4441-b1ea-2326db6edb23" providerId="ADAL" clId="{9CEC4B43-7167-4904-8511-7595738A4103}" dt="2023-04-14T01:51:36.461" v="2482" actId="700"/>
          <ac:spMkLst>
            <pc:docMk/>
            <pc:sldMk cId="3142546957" sldId="301"/>
            <ac:spMk id="11" creationId="{2EA26E00-4699-3B3F-E032-462B84564781}"/>
          </ac:spMkLst>
        </pc:spChg>
        <pc:spChg chg="add mod ord">
          <ac:chgData name="Egly, Nolan" userId="637b8f06-2ed8-4441-b1ea-2326db6edb23" providerId="ADAL" clId="{9CEC4B43-7167-4904-8511-7595738A4103}" dt="2023-04-14T01:51:36.461" v="2482" actId="700"/>
          <ac:spMkLst>
            <pc:docMk/>
            <pc:sldMk cId="3142546957" sldId="301"/>
            <ac:spMk id="12" creationId="{21175638-473D-2A07-8EDA-04E6017F0B95}"/>
          </ac:spMkLst>
        </pc:spChg>
        <pc:spChg chg="add del mod ord">
          <ac:chgData name="Egly, Nolan" userId="637b8f06-2ed8-4441-b1ea-2326db6edb23" providerId="ADAL" clId="{9CEC4B43-7167-4904-8511-7595738A4103}" dt="2023-04-14T01:52:02.800" v="2513" actId="931"/>
          <ac:spMkLst>
            <pc:docMk/>
            <pc:sldMk cId="3142546957" sldId="301"/>
            <ac:spMk id="13" creationId="{110182E8-B031-FA64-976D-12180B626909}"/>
          </ac:spMkLst>
        </pc:spChg>
        <pc:picChg chg="add mod">
          <ac:chgData name="Egly, Nolan" userId="637b8f06-2ed8-4441-b1ea-2326db6edb23" providerId="ADAL" clId="{9CEC4B43-7167-4904-8511-7595738A4103}" dt="2023-04-14T01:52:03.748" v="2514" actId="27614"/>
          <ac:picMkLst>
            <pc:docMk/>
            <pc:sldMk cId="3142546957" sldId="301"/>
            <ac:picMk id="15" creationId="{5FE0E018-2270-EE5E-C14D-1CC3962E9989}"/>
          </ac:picMkLst>
        </pc:picChg>
        <pc:picChg chg="add mod">
          <ac:chgData name="Egly, Nolan" userId="637b8f06-2ed8-4441-b1ea-2326db6edb23" providerId="ADAL" clId="{9CEC4B43-7167-4904-8511-7595738A4103}" dt="2023-04-14T01:52:07.028" v="2516" actId="27614"/>
          <ac:picMkLst>
            <pc:docMk/>
            <pc:sldMk cId="3142546957" sldId="301"/>
            <ac:picMk id="17" creationId="{FB113137-D825-3D17-3A8C-BE659E9DDE49}"/>
          </ac:picMkLst>
        </pc:picChg>
      </pc:sldChg>
      <pc:sldChg chg="addSp delSp modSp new mod modClrScheme chgLayout">
        <pc:chgData name="Egly, Nolan" userId="637b8f06-2ed8-4441-b1ea-2326db6edb23" providerId="ADAL" clId="{9CEC4B43-7167-4904-8511-7595738A4103}" dt="2023-04-14T02:10:06.488" v="3967" actId="1076"/>
        <pc:sldMkLst>
          <pc:docMk/>
          <pc:sldMk cId="2063936459" sldId="302"/>
        </pc:sldMkLst>
        <pc:spChg chg="del mod ord">
          <ac:chgData name="Egly, Nolan" userId="637b8f06-2ed8-4441-b1ea-2326db6edb23" providerId="ADAL" clId="{9CEC4B43-7167-4904-8511-7595738A4103}" dt="2023-04-14T01:56:53.516" v="2633" actId="700"/>
          <ac:spMkLst>
            <pc:docMk/>
            <pc:sldMk cId="2063936459" sldId="302"/>
            <ac:spMk id="2" creationId="{50177E2D-0FA6-0387-6063-56DABA477952}"/>
          </ac:spMkLst>
        </pc:spChg>
        <pc:spChg chg="del mod ord">
          <ac:chgData name="Egly, Nolan" userId="637b8f06-2ed8-4441-b1ea-2326db6edb23" providerId="ADAL" clId="{9CEC4B43-7167-4904-8511-7595738A4103}" dt="2023-04-14T01:56:53.516" v="2633" actId="700"/>
          <ac:spMkLst>
            <pc:docMk/>
            <pc:sldMk cId="2063936459" sldId="302"/>
            <ac:spMk id="3" creationId="{DC4EC57F-3377-92D4-0DAE-B5718EBE7CFA}"/>
          </ac:spMkLst>
        </pc:spChg>
        <pc:spChg chg="add mod ord">
          <ac:chgData name="Egly, Nolan" userId="637b8f06-2ed8-4441-b1ea-2326db6edb23" providerId="ADAL" clId="{9CEC4B43-7167-4904-8511-7595738A4103}" dt="2023-04-14T01:57:50" v="2656" actId="20577"/>
          <ac:spMkLst>
            <pc:docMk/>
            <pc:sldMk cId="2063936459" sldId="302"/>
            <ac:spMk id="4" creationId="{9EDE7A35-036D-C827-DE0E-5B85BF0CEC50}"/>
          </ac:spMkLst>
        </pc:spChg>
        <pc:spChg chg="add del mod ord">
          <ac:chgData name="Egly, Nolan" userId="637b8f06-2ed8-4441-b1ea-2326db6edb23" providerId="ADAL" clId="{9CEC4B43-7167-4904-8511-7595738A4103}" dt="2023-04-14T01:57:27.720" v="2634" actId="931"/>
          <ac:spMkLst>
            <pc:docMk/>
            <pc:sldMk cId="2063936459" sldId="302"/>
            <ac:spMk id="5" creationId="{102E0373-F58F-1883-25DF-11ACDEDE69F7}"/>
          </ac:spMkLst>
        </pc:spChg>
        <pc:spChg chg="add mod ord">
          <ac:chgData name="Egly, Nolan" userId="637b8f06-2ed8-4441-b1ea-2326db6edb23" providerId="ADAL" clId="{9CEC4B43-7167-4904-8511-7595738A4103}" dt="2023-04-14T02:01:20.244" v="2999" actId="20577"/>
          <ac:spMkLst>
            <pc:docMk/>
            <pc:sldMk cId="2063936459" sldId="302"/>
            <ac:spMk id="6" creationId="{546665BD-1427-BBDC-DAF1-D1874591E6ED}"/>
          </ac:spMkLst>
        </pc:spChg>
        <pc:spChg chg="add mod">
          <ac:chgData name="Egly, Nolan" userId="637b8f06-2ed8-4441-b1ea-2326db6edb23" providerId="ADAL" clId="{9CEC4B43-7167-4904-8511-7595738A4103}" dt="2023-04-14T02:10:06.488" v="3967" actId="1076"/>
          <ac:spMkLst>
            <pc:docMk/>
            <pc:sldMk cId="2063936459" sldId="302"/>
            <ac:spMk id="9" creationId="{65D6121C-8D8E-2367-A709-E697D504BE71}"/>
          </ac:spMkLst>
        </pc:spChg>
        <pc:picChg chg="add mod">
          <ac:chgData name="Egly, Nolan" userId="637b8f06-2ed8-4441-b1ea-2326db6edb23" providerId="ADAL" clId="{9CEC4B43-7167-4904-8511-7595738A4103}" dt="2023-04-14T01:57:30.870" v="2636" actId="962"/>
          <ac:picMkLst>
            <pc:docMk/>
            <pc:sldMk cId="2063936459" sldId="302"/>
            <ac:picMk id="8" creationId="{1573E134-75DB-1D10-3B89-A5E8E1167C38}"/>
          </ac:picMkLst>
        </pc:picChg>
      </pc:sldChg>
      <pc:sldChg chg="addSp delSp modSp new mod modClrScheme chgLayout modNotesTx">
        <pc:chgData name="Egly, Nolan" userId="637b8f06-2ed8-4441-b1ea-2326db6edb23" providerId="ADAL" clId="{9CEC4B43-7167-4904-8511-7595738A4103}" dt="2023-04-14T02:04:20.618" v="3138" actId="20577"/>
        <pc:sldMkLst>
          <pc:docMk/>
          <pc:sldMk cId="3148013334" sldId="303"/>
        </pc:sldMkLst>
        <pc:spChg chg="del mod ord">
          <ac:chgData name="Egly, Nolan" userId="637b8f06-2ed8-4441-b1ea-2326db6edb23" providerId="ADAL" clId="{9CEC4B43-7167-4904-8511-7595738A4103}" dt="2023-04-14T02:02:41.064" v="3001" actId="700"/>
          <ac:spMkLst>
            <pc:docMk/>
            <pc:sldMk cId="3148013334" sldId="303"/>
            <ac:spMk id="2" creationId="{09074CE0-D64B-F21F-2E32-28A7A5B4A552}"/>
          </ac:spMkLst>
        </pc:spChg>
        <pc:spChg chg="del mod ord">
          <ac:chgData name="Egly, Nolan" userId="637b8f06-2ed8-4441-b1ea-2326db6edb23" providerId="ADAL" clId="{9CEC4B43-7167-4904-8511-7595738A4103}" dt="2023-04-14T02:02:41.064" v="3001" actId="700"/>
          <ac:spMkLst>
            <pc:docMk/>
            <pc:sldMk cId="3148013334" sldId="303"/>
            <ac:spMk id="3" creationId="{B1F4BD72-757A-A4C6-9BC2-F06D8E74FFBD}"/>
          </ac:spMkLst>
        </pc:spChg>
        <pc:spChg chg="del mod ord">
          <ac:chgData name="Egly, Nolan" userId="637b8f06-2ed8-4441-b1ea-2326db6edb23" providerId="ADAL" clId="{9CEC4B43-7167-4904-8511-7595738A4103}" dt="2023-04-14T02:02:41.064" v="3001" actId="700"/>
          <ac:spMkLst>
            <pc:docMk/>
            <pc:sldMk cId="3148013334" sldId="303"/>
            <ac:spMk id="4" creationId="{169A3D0E-8EFA-723A-6388-4D106C29827D}"/>
          </ac:spMkLst>
        </pc:spChg>
        <pc:spChg chg="del">
          <ac:chgData name="Egly, Nolan" userId="637b8f06-2ed8-4441-b1ea-2326db6edb23" providerId="ADAL" clId="{9CEC4B43-7167-4904-8511-7595738A4103}" dt="2023-04-14T02:02:41.064" v="3001" actId="700"/>
          <ac:spMkLst>
            <pc:docMk/>
            <pc:sldMk cId="3148013334" sldId="303"/>
            <ac:spMk id="5" creationId="{1DD273DC-4A54-20B8-4A73-15609AD37248}"/>
          </ac:spMkLst>
        </pc:spChg>
        <pc:spChg chg="del">
          <ac:chgData name="Egly, Nolan" userId="637b8f06-2ed8-4441-b1ea-2326db6edb23" providerId="ADAL" clId="{9CEC4B43-7167-4904-8511-7595738A4103}" dt="2023-04-14T02:02:41.064" v="3001" actId="700"/>
          <ac:spMkLst>
            <pc:docMk/>
            <pc:sldMk cId="3148013334" sldId="303"/>
            <ac:spMk id="6" creationId="{8D54325F-CC1A-25EF-FF43-97A60BD48B8A}"/>
          </ac:spMkLst>
        </pc:spChg>
        <pc:spChg chg="del">
          <ac:chgData name="Egly, Nolan" userId="637b8f06-2ed8-4441-b1ea-2326db6edb23" providerId="ADAL" clId="{9CEC4B43-7167-4904-8511-7595738A4103}" dt="2023-04-14T02:02:41.064" v="3001" actId="700"/>
          <ac:spMkLst>
            <pc:docMk/>
            <pc:sldMk cId="3148013334" sldId="303"/>
            <ac:spMk id="7" creationId="{B2CBB932-7599-4F39-65A9-1D2887C111F9}"/>
          </ac:spMkLst>
        </pc:spChg>
        <pc:spChg chg="del">
          <ac:chgData name="Egly, Nolan" userId="637b8f06-2ed8-4441-b1ea-2326db6edb23" providerId="ADAL" clId="{9CEC4B43-7167-4904-8511-7595738A4103}" dt="2023-04-14T02:02:41.064" v="3001" actId="700"/>
          <ac:spMkLst>
            <pc:docMk/>
            <pc:sldMk cId="3148013334" sldId="303"/>
            <ac:spMk id="8" creationId="{ECDA6BC7-9CA7-0D17-5060-C008737C8EFE}"/>
          </ac:spMkLst>
        </pc:spChg>
        <pc:spChg chg="add del mod ord">
          <ac:chgData name="Egly, Nolan" userId="637b8f06-2ed8-4441-b1ea-2326db6edb23" providerId="ADAL" clId="{9CEC4B43-7167-4904-8511-7595738A4103}" dt="2023-04-14T02:02:48.469" v="3002" actId="26606"/>
          <ac:spMkLst>
            <pc:docMk/>
            <pc:sldMk cId="3148013334" sldId="303"/>
            <ac:spMk id="9" creationId="{65D06B09-26FC-9429-2404-8BC32BD0E13B}"/>
          </ac:spMkLst>
        </pc:spChg>
        <pc:spChg chg="add del mod ord">
          <ac:chgData name="Egly, Nolan" userId="637b8f06-2ed8-4441-b1ea-2326db6edb23" providerId="ADAL" clId="{9CEC4B43-7167-4904-8511-7595738A4103}" dt="2023-04-14T02:02:48.469" v="3002" actId="26606"/>
          <ac:spMkLst>
            <pc:docMk/>
            <pc:sldMk cId="3148013334" sldId="303"/>
            <ac:spMk id="10" creationId="{9BC78DEE-FD7A-0212-5385-48A725FFA342}"/>
          </ac:spMkLst>
        </pc:spChg>
        <pc:spChg chg="add del mod ord">
          <ac:chgData name="Egly, Nolan" userId="637b8f06-2ed8-4441-b1ea-2326db6edb23" providerId="ADAL" clId="{9CEC4B43-7167-4904-8511-7595738A4103}" dt="2023-04-14T02:02:48.469" v="3002" actId="26606"/>
          <ac:spMkLst>
            <pc:docMk/>
            <pc:sldMk cId="3148013334" sldId="303"/>
            <ac:spMk id="11" creationId="{9B781C31-CB27-E1EC-3CD1-488B61B49D23}"/>
          </ac:spMkLst>
        </pc:spChg>
        <pc:spChg chg="add mod">
          <ac:chgData name="Egly, Nolan" userId="637b8f06-2ed8-4441-b1ea-2326db6edb23" providerId="ADAL" clId="{9CEC4B43-7167-4904-8511-7595738A4103}" dt="2023-04-14T02:03:17.141" v="3016" actId="20577"/>
          <ac:spMkLst>
            <pc:docMk/>
            <pc:sldMk cId="3148013334" sldId="303"/>
            <ac:spMk id="16" creationId="{49E3095E-8954-366B-08E6-CA481CF2E8DA}"/>
          </ac:spMkLst>
        </pc:spChg>
      </pc:sldChg>
      <pc:sldChg chg="addSp delSp modSp new mod modClrScheme chgLayout modNotesTx">
        <pc:chgData name="Egly, Nolan" userId="637b8f06-2ed8-4441-b1ea-2326db6edb23" providerId="ADAL" clId="{9CEC4B43-7167-4904-8511-7595738A4103}" dt="2023-04-14T05:26:01.443" v="17404" actId="1076"/>
        <pc:sldMkLst>
          <pc:docMk/>
          <pc:sldMk cId="723881318" sldId="304"/>
        </pc:sldMkLst>
        <pc:spChg chg="del mod ord">
          <ac:chgData name="Egly, Nolan" userId="637b8f06-2ed8-4441-b1ea-2326db6edb23" providerId="ADAL" clId="{9CEC4B43-7167-4904-8511-7595738A4103}" dt="2023-04-14T02:49:20.557" v="6789" actId="700"/>
          <ac:spMkLst>
            <pc:docMk/>
            <pc:sldMk cId="723881318" sldId="304"/>
            <ac:spMk id="2" creationId="{C126C22B-E9DD-ED2D-A8C6-89269C1A880C}"/>
          </ac:spMkLst>
        </pc:spChg>
        <pc:spChg chg="del mod ord">
          <ac:chgData name="Egly, Nolan" userId="637b8f06-2ed8-4441-b1ea-2326db6edb23" providerId="ADAL" clId="{9CEC4B43-7167-4904-8511-7595738A4103}" dt="2023-04-14T02:49:20.557" v="6789" actId="700"/>
          <ac:spMkLst>
            <pc:docMk/>
            <pc:sldMk cId="723881318" sldId="304"/>
            <ac:spMk id="3" creationId="{83658F17-FFA2-398D-4B2E-9AB18B47DD46}"/>
          </ac:spMkLst>
        </pc:spChg>
        <pc:spChg chg="add mod ord">
          <ac:chgData name="Egly, Nolan" userId="637b8f06-2ed8-4441-b1ea-2326db6edb23" providerId="ADAL" clId="{9CEC4B43-7167-4904-8511-7595738A4103}" dt="2023-04-14T05:24:19.638" v="17380" actId="700"/>
          <ac:spMkLst>
            <pc:docMk/>
            <pc:sldMk cId="723881318" sldId="304"/>
            <ac:spMk id="4" creationId="{B33AC6BC-9A88-619D-A029-5C8C671149A1}"/>
          </ac:spMkLst>
        </pc:spChg>
        <pc:spChg chg="add del mod ord">
          <ac:chgData name="Egly, Nolan" userId="637b8f06-2ed8-4441-b1ea-2326db6edb23" providerId="ADAL" clId="{9CEC4B43-7167-4904-8511-7595738A4103}" dt="2023-04-14T05:24:25.587" v="17382" actId="478"/>
          <ac:spMkLst>
            <pc:docMk/>
            <pc:sldMk cId="723881318" sldId="304"/>
            <ac:spMk id="5" creationId="{41E5BFD5-9531-BA14-6C3E-BC9BD54F6098}"/>
          </ac:spMkLst>
        </pc:spChg>
        <pc:spChg chg="add del mod ord">
          <ac:chgData name="Egly, Nolan" userId="637b8f06-2ed8-4441-b1ea-2326db6edb23" providerId="ADAL" clId="{9CEC4B43-7167-4904-8511-7595738A4103}" dt="2023-04-14T05:24:19.638" v="17380" actId="700"/>
          <ac:spMkLst>
            <pc:docMk/>
            <pc:sldMk cId="723881318" sldId="304"/>
            <ac:spMk id="6" creationId="{DD527F71-CDC4-364E-6E6E-1D68036B1120}"/>
          </ac:spMkLst>
        </pc:spChg>
        <pc:spChg chg="add del mod ord">
          <ac:chgData name="Egly, Nolan" userId="637b8f06-2ed8-4441-b1ea-2326db6edb23" providerId="ADAL" clId="{9CEC4B43-7167-4904-8511-7595738A4103}" dt="2023-04-14T05:24:19.638" v="17380" actId="700"/>
          <ac:spMkLst>
            <pc:docMk/>
            <pc:sldMk cId="723881318" sldId="304"/>
            <ac:spMk id="7" creationId="{68A2B239-16EC-CD3F-18D3-F7E237334BD7}"/>
          </ac:spMkLst>
        </pc:spChg>
        <pc:spChg chg="add del mod ord">
          <ac:chgData name="Egly, Nolan" userId="637b8f06-2ed8-4441-b1ea-2326db6edb23" providerId="ADAL" clId="{9CEC4B43-7167-4904-8511-7595738A4103}" dt="2023-04-14T05:24:32.450" v="17383" actId="478"/>
          <ac:spMkLst>
            <pc:docMk/>
            <pc:sldMk cId="723881318" sldId="304"/>
            <ac:spMk id="8" creationId="{8458C0A9-FD3C-32E6-DCC8-50B415C906C6}"/>
          </ac:spMkLst>
        </pc:spChg>
        <pc:spChg chg="add del mod ord">
          <ac:chgData name="Egly, Nolan" userId="637b8f06-2ed8-4441-b1ea-2326db6edb23" providerId="ADAL" clId="{9CEC4B43-7167-4904-8511-7595738A4103}" dt="2023-04-14T05:24:19.638" v="17380" actId="700"/>
          <ac:spMkLst>
            <pc:docMk/>
            <pc:sldMk cId="723881318" sldId="304"/>
            <ac:spMk id="9" creationId="{C9D54B25-675A-3A06-AA1E-B0F5B35FF870}"/>
          </ac:spMkLst>
        </pc:spChg>
        <pc:spChg chg="add del mod ord">
          <ac:chgData name="Egly, Nolan" userId="637b8f06-2ed8-4441-b1ea-2326db6edb23" providerId="ADAL" clId="{9CEC4B43-7167-4904-8511-7595738A4103}" dt="2023-04-14T05:24:19.638" v="17380" actId="700"/>
          <ac:spMkLst>
            <pc:docMk/>
            <pc:sldMk cId="723881318" sldId="304"/>
            <ac:spMk id="10" creationId="{76FAB85E-C6DA-10D4-34D1-4A9DBA46B28C}"/>
          </ac:spMkLst>
        </pc:spChg>
        <pc:spChg chg="add del mod ord">
          <ac:chgData name="Egly, Nolan" userId="637b8f06-2ed8-4441-b1ea-2326db6edb23" providerId="ADAL" clId="{9CEC4B43-7167-4904-8511-7595738A4103}" dt="2023-04-14T05:24:44.457" v="17388" actId="478"/>
          <ac:spMkLst>
            <pc:docMk/>
            <pc:sldMk cId="723881318" sldId="304"/>
            <ac:spMk id="11" creationId="{AD3F74E1-E67B-F159-2601-DB89441BDD04}"/>
          </ac:spMkLst>
        </pc:spChg>
        <pc:spChg chg="add del mod ord">
          <ac:chgData name="Egly, Nolan" userId="637b8f06-2ed8-4441-b1ea-2326db6edb23" providerId="ADAL" clId="{9CEC4B43-7167-4904-8511-7595738A4103}" dt="2023-04-14T05:24:19.638" v="17380" actId="700"/>
          <ac:spMkLst>
            <pc:docMk/>
            <pc:sldMk cId="723881318" sldId="304"/>
            <ac:spMk id="12" creationId="{8E992DB9-0BEE-2F12-D662-82BE93CF23EF}"/>
          </ac:spMkLst>
        </pc:spChg>
        <pc:spChg chg="add del mod ord">
          <ac:chgData name="Egly, Nolan" userId="637b8f06-2ed8-4441-b1ea-2326db6edb23" providerId="ADAL" clId="{9CEC4B43-7167-4904-8511-7595738A4103}" dt="2023-04-14T05:24:19.638" v="17380" actId="700"/>
          <ac:spMkLst>
            <pc:docMk/>
            <pc:sldMk cId="723881318" sldId="304"/>
            <ac:spMk id="13" creationId="{6EFB6966-393F-95E8-CDA2-6B09E70A54E3}"/>
          </ac:spMkLst>
        </pc:spChg>
        <pc:spChg chg="add del mod">
          <ac:chgData name="Egly, Nolan" userId="637b8f06-2ed8-4441-b1ea-2326db6edb23" providerId="ADAL" clId="{9CEC4B43-7167-4904-8511-7595738A4103}" dt="2023-04-14T05:25:13.464" v="17393" actId="478"/>
          <ac:spMkLst>
            <pc:docMk/>
            <pc:sldMk cId="723881318" sldId="304"/>
            <ac:spMk id="21" creationId="{6BB1E529-4F22-70F8-D5A8-360AC7D94084}"/>
          </ac:spMkLst>
        </pc:spChg>
        <pc:picChg chg="add mod">
          <ac:chgData name="Egly, Nolan" userId="637b8f06-2ed8-4441-b1ea-2326db6edb23" providerId="ADAL" clId="{9CEC4B43-7167-4904-8511-7595738A4103}" dt="2023-04-14T05:25:48.616" v="17401" actId="14100"/>
          <ac:picMkLst>
            <pc:docMk/>
            <pc:sldMk cId="723881318" sldId="304"/>
            <ac:picMk id="15" creationId="{8E3031D1-B0C9-E4DA-8852-8CA0773D18EC}"/>
          </ac:picMkLst>
        </pc:picChg>
        <pc:picChg chg="add mod">
          <ac:chgData name="Egly, Nolan" userId="637b8f06-2ed8-4441-b1ea-2326db6edb23" providerId="ADAL" clId="{9CEC4B43-7167-4904-8511-7595738A4103}" dt="2023-04-14T05:25:19.052" v="17395" actId="1076"/>
          <ac:picMkLst>
            <pc:docMk/>
            <pc:sldMk cId="723881318" sldId="304"/>
            <ac:picMk id="17" creationId="{0B2236BA-A2B6-95CB-AAC9-A63008A88646}"/>
          </ac:picMkLst>
        </pc:picChg>
        <pc:picChg chg="add mod">
          <ac:chgData name="Egly, Nolan" userId="637b8f06-2ed8-4441-b1ea-2326db6edb23" providerId="ADAL" clId="{9CEC4B43-7167-4904-8511-7595738A4103}" dt="2023-04-14T05:26:01.443" v="17404" actId="1076"/>
          <ac:picMkLst>
            <pc:docMk/>
            <pc:sldMk cId="723881318" sldId="304"/>
            <ac:picMk id="19" creationId="{0FE5FDE3-D4E4-E5A0-1731-CD941ED7E14F}"/>
          </ac:picMkLst>
        </pc:picChg>
      </pc:sldChg>
      <pc:sldChg chg="addSp delSp modSp new mod modClrScheme chgLayout modNotesTx">
        <pc:chgData name="Egly, Nolan" userId="637b8f06-2ed8-4441-b1ea-2326db6edb23" providerId="ADAL" clId="{9CEC4B43-7167-4904-8511-7595738A4103}" dt="2023-04-14T03:13:11.375" v="8164" actId="20577"/>
        <pc:sldMkLst>
          <pc:docMk/>
          <pc:sldMk cId="2128636907" sldId="305"/>
        </pc:sldMkLst>
        <pc:spChg chg="del mod ord">
          <ac:chgData name="Egly, Nolan" userId="637b8f06-2ed8-4441-b1ea-2326db6edb23" providerId="ADAL" clId="{9CEC4B43-7167-4904-8511-7595738A4103}" dt="2023-04-14T03:06:45.778" v="7359" actId="700"/>
          <ac:spMkLst>
            <pc:docMk/>
            <pc:sldMk cId="2128636907" sldId="305"/>
            <ac:spMk id="2" creationId="{1A27D9F3-04AA-0D74-413D-7DBEE24A915B}"/>
          </ac:spMkLst>
        </pc:spChg>
        <pc:spChg chg="del">
          <ac:chgData name="Egly, Nolan" userId="637b8f06-2ed8-4441-b1ea-2326db6edb23" providerId="ADAL" clId="{9CEC4B43-7167-4904-8511-7595738A4103}" dt="2023-04-14T03:06:45.778" v="7359" actId="700"/>
          <ac:spMkLst>
            <pc:docMk/>
            <pc:sldMk cId="2128636907" sldId="305"/>
            <ac:spMk id="3" creationId="{59803392-F863-A998-16AB-BC39A06A5186}"/>
          </ac:spMkLst>
        </pc:spChg>
        <pc:spChg chg="del mod ord">
          <ac:chgData name="Egly, Nolan" userId="637b8f06-2ed8-4441-b1ea-2326db6edb23" providerId="ADAL" clId="{9CEC4B43-7167-4904-8511-7595738A4103}" dt="2023-04-14T03:06:45.778" v="7359" actId="700"/>
          <ac:spMkLst>
            <pc:docMk/>
            <pc:sldMk cId="2128636907" sldId="305"/>
            <ac:spMk id="4" creationId="{4F9FD5F1-45CD-E3C8-DA08-7431FBC555C7}"/>
          </ac:spMkLst>
        </pc:spChg>
        <pc:spChg chg="del">
          <ac:chgData name="Egly, Nolan" userId="637b8f06-2ed8-4441-b1ea-2326db6edb23" providerId="ADAL" clId="{9CEC4B43-7167-4904-8511-7595738A4103}" dt="2023-04-14T03:06:45.778" v="7359" actId="700"/>
          <ac:spMkLst>
            <pc:docMk/>
            <pc:sldMk cId="2128636907" sldId="305"/>
            <ac:spMk id="5" creationId="{586DDE0B-7415-D8C5-0BDF-F3C60E10DF6B}"/>
          </ac:spMkLst>
        </pc:spChg>
        <pc:spChg chg="del">
          <ac:chgData name="Egly, Nolan" userId="637b8f06-2ed8-4441-b1ea-2326db6edb23" providerId="ADAL" clId="{9CEC4B43-7167-4904-8511-7595738A4103}" dt="2023-04-14T03:06:45.778" v="7359" actId="700"/>
          <ac:spMkLst>
            <pc:docMk/>
            <pc:sldMk cId="2128636907" sldId="305"/>
            <ac:spMk id="6" creationId="{450C21B5-6EDD-6744-85AD-F239D0B5F9E2}"/>
          </ac:spMkLst>
        </pc:spChg>
        <pc:spChg chg="del">
          <ac:chgData name="Egly, Nolan" userId="637b8f06-2ed8-4441-b1ea-2326db6edb23" providerId="ADAL" clId="{9CEC4B43-7167-4904-8511-7595738A4103}" dt="2023-04-14T03:06:45.778" v="7359" actId="700"/>
          <ac:spMkLst>
            <pc:docMk/>
            <pc:sldMk cId="2128636907" sldId="305"/>
            <ac:spMk id="7" creationId="{6076161D-D4EA-7D81-26FA-C47D57620730}"/>
          </ac:spMkLst>
        </pc:spChg>
        <pc:spChg chg="del">
          <ac:chgData name="Egly, Nolan" userId="637b8f06-2ed8-4441-b1ea-2326db6edb23" providerId="ADAL" clId="{9CEC4B43-7167-4904-8511-7595738A4103}" dt="2023-04-14T03:06:45.778" v="7359" actId="700"/>
          <ac:spMkLst>
            <pc:docMk/>
            <pc:sldMk cId="2128636907" sldId="305"/>
            <ac:spMk id="8" creationId="{993FDA63-561A-EF45-4E30-D4EEFA2108EB}"/>
          </ac:spMkLst>
        </pc:spChg>
        <pc:spChg chg="del">
          <ac:chgData name="Egly, Nolan" userId="637b8f06-2ed8-4441-b1ea-2326db6edb23" providerId="ADAL" clId="{9CEC4B43-7167-4904-8511-7595738A4103}" dt="2023-04-14T03:06:45.778" v="7359" actId="700"/>
          <ac:spMkLst>
            <pc:docMk/>
            <pc:sldMk cId="2128636907" sldId="305"/>
            <ac:spMk id="9" creationId="{764455ED-78E8-FC9F-811C-D28182D659BA}"/>
          </ac:spMkLst>
        </pc:spChg>
        <pc:spChg chg="del">
          <ac:chgData name="Egly, Nolan" userId="637b8f06-2ed8-4441-b1ea-2326db6edb23" providerId="ADAL" clId="{9CEC4B43-7167-4904-8511-7595738A4103}" dt="2023-04-14T03:06:45.778" v="7359" actId="700"/>
          <ac:spMkLst>
            <pc:docMk/>
            <pc:sldMk cId="2128636907" sldId="305"/>
            <ac:spMk id="10" creationId="{B5325A78-3AFE-F54E-6053-4D3FA9B78EE9}"/>
          </ac:spMkLst>
        </pc:spChg>
        <pc:spChg chg="del">
          <ac:chgData name="Egly, Nolan" userId="637b8f06-2ed8-4441-b1ea-2326db6edb23" providerId="ADAL" clId="{9CEC4B43-7167-4904-8511-7595738A4103}" dt="2023-04-14T03:06:45.778" v="7359" actId="700"/>
          <ac:spMkLst>
            <pc:docMk/>
            <pc:sldMk cId="2128636907" sldId="305"/>
            <ac:spMk id="11" creationId="{E99C176A-CD8A-DA2A-6116-2A29725D6CA2}"/>
          </ac:spMkLst>
        </pc:spChg>
        <pc:spChg chg="add mod ord">
          <ac:chgData name="Egly, Nolan" userId="637b8f06-2ed8-4441-b1ea-2326db6edb23" providerId="ADAL" clId="{9CEC4B43-7167-4904-8511-7595738A4103}" dt="2023-04-14T03:08:54.845" v="7415" actId="700"/>
          <ac:spMkLst>
            <pc:docMk/>
            <pc:sldMk cId="2128636907" sldId="305"/>
            <ac:spMk id="12" creationId="{FBB93F64-F6AD-C345-8556-08FCF4F93079}"/>
          </ac:spMkLst>
        </pc:spChg>
        <pc:spChg chg="add del mod ord">
          <ac:chgData name="Egly, Nolan" userId="637b8f06-2ed8-4441-b1ea-2326db6edb23" providerId="ADAL" clId="{9CEC4B43-7167-4904-8511-7595738A4103}" dt="2023-04-14T03:08:54.845" v="7415" actId="700"/>
          <ac:spMkLst>
            <pc:docMk/>
            <pc:sldMk cId="2128636907" sldId="305"/>
            <ac:spMk id="13" creationId="{AFEFAE75-2930-5B47-D63D-8B320684849E}"/>
          </ac:spMkLst>
        </pc:spChg>
        <pc:spChg chg="add mod ord">
          <ac:chgData name="Egly, Nolan" userId="637b8f06-2ed8-4441-b1ea-2326db6edb23" providerId="ADAL" clId="{9CEC4B43-7167-4904-8511-7595738A4103}" dt="2023-04-14T03:09:15.085" v="7419" actId="1076"/>
          <ac:spMkLst>
            <pc:docMk/>
            <pc:sldMk cId="2128636907" sldId="305"/>
            <ac:spMk id="14" creationId="{3C2DF8EC-2586-FF1C-B306-88D9AB4C0180}"/>
          </ac:spMkLst>
        </pc:spChg>
        <pc:spChg chg="add mod ord">
          <ac:chgData name="Egly, Nolan" userId="637b8f06-2ed8-4441-b1ea-2326db6edb23" providerId="ADAL" clId="{9CEC4B43-7167-4904-8511-7595738A4103}" dt="2023-04-14T03:10:50.092" v="7560" actId="5793"/>
          <ac:spMkLst>
            <pc:docMk/>
            <pc:sldMk cId="2128636907" sldId="305"/>
            <ac:spMk id="15" creationId="{75B87AF4-A200-31A9-4D70-B0357069EF16}"/>
          </ac:spMkLst>
        </pc:spChg>
        <pc:spChg chg="mod">
          <ac:chgData name="Egly, Nolan" userId="637b8f06-2ed8-4441-b1ea-2326db6edb23" providerId="ADAL" clId="{9CEC4B43-7167-4904-8511-7595738A4103}" dt="2023-04-14T03:09:19.991" v="7420" actId="1076"/>
          <ac:spMkLst>
            <pc:docMk/>
            <pc:sldMk cId="2128636907" sldId="305"/>
            <ac:spMk id="17" creationId="{487C4862-7FE1-E6AE-86BD-54494A3FD1F3}"/>
          </ac:spMkLst>
        </pc:spChg>
        <pc:spChg chg="mod">
          <ac:chgData name="Egly, Nolan" userId="637b8f06-2ed8-4441-b1ea-2326db6edb23" providerId="ADAL" clId="{9CEC4B43-7167-4904-8511-7595738A4103}" dt="2023-04-14T03:09:19.991" v="7420" actId="1076"/>
          <ac:spMkLst>
            <pc:docMk/>
            <pc:sldMk cId="2128636907" sldId="305"/>
            <ac:spMk id="18" creationId="{322A1575-7339-7090-7C00-0E49553B84B7}"/>
          </ac:spMkLst>
        </pc:spChg>
        <pc:spChg chg="mod">
          <ac:chgData name="Egly, Nolan" userId="637b8f06-2ed8-4441-b1ea-2326db6edb23" providerId="ADAL" clId="{9CEC4B43-7167-4904-8511-7595738A4103}" dt="2023-04-14T03:09:19.991" v="7420" actId="1076"/>
          <ac:spMkLst>
            <pc:docMk/>
            <pc:sldMk cId="2128636907" sldId="305"/>
            <ac:spMk id="19" creationId="{05919BD5-7636-CF26-84A3-16E89F711360}"/>
          </ac:spMkLst>
        </pc:spChg>
        <pc:spChg chg="mod">
          <ac:chgData name="Egly, Nolan" userId="637b8f06-2ed8-4441-b1ea-2326db6edb23" providerId="ADAL" clId="{9CEC4B43-7167-4904-8511-7595738A4103}" dt="2023-04-14T03:09:19.991" v="7420" actId="1076"/>
          <ac:spMkLst>
            <pc:docMk/>
            <pc:sldMk cId="2128636907" sldId="305"/>
            <ac:spMk id="20" creationId="{EE7EB751-9289-B19C-EA00-BE8DEBCBBFE3}"/>
          </ac:spMkLst>
        </pc:spChg>
        <pc:grpChg chg="add mod">
          <ac:chgData name="Egly, Nolan" userId="637b8f06-2ed8-4441-b1ea-2326db6edb23" providerId="ADAL" clId="{9CEC4B43-7167-4904-8511-7595738A4103}" dt="2023-04-14T03:09:19.991" v="7420" actId="1076"/>
          <ac:grpSpMkLst>
            <pc:docMk/>
            <pc:sldMk cId="2128636907" sldId="305"/>
            <ac:grpSpMk id="16" creationId="{53B2A7A2-F918-C89D-C252-17C8D2730D39}"/>
          </ac:grpSpMkLst>
        </pc:grpChg>
      </pc:sldChg>
      <pc:sldChg chg="addSp delSp modSp new mod modNotesTx">
        <pc:chgData name="Egly, Nolan" userId="637b8f06-2ed8-4441-b1ea-2326db6edb23" providerId="ADAL" clId="{9CEC4B43-7167-4904-8511-7595738A4103}" dt="2023-04-14T03:19:18.534" v="8983" actId="20577"/>
        <pc:sldMkLst>
          <pc:docMk/>
          <pc:sldMk cId="3927595631" sldId="306"/>
        </pc:sldMkLst>
        <pc:spChg chg="mod">
          <ac:chgData name="Egly, Nolan" userId="637b8f06-2ed8-4441-b1ea-2326db6edb23" providerId="ADAL" clId="{9CEC4B43-7167-4904-8511-7595738A4103}" dt="2023-04-14T03:15:38.354" v="8228" actId="14100"/>
          <ac:spMkLst>
            <pc:docMk/>
            <pc:sldMk cId="3927595631" sldId="306"/>
            <ac:spMk id="4" creationId="{5C128E92-77B3-6389-7181-C4FFE0086337}"/>
          </ac:spMkLst>
        </pc:spChg>
        <pc:picChg chg="add mod">
          <ac:chgData name="Egly, Nolan" userId="637b8f06-2ed8-4441-b1ea-2326db6edb23" providerId="ADAL" clId="{9CEC4B43-7167-4904-8511-7595738A4103}" dt="2023-04-14T03:15:24.355" v="8220" actId="571"/>
          <ac:picMkLst>
            <pc:docMk/>
            <pc:sldMk cId="3927595631" sldId="306"/>
            <ac:picMk id="6" creationId="{9118E656-EFF5-BC5F-C0B0-9DDC6A2BFA85}"/>
          </ac:picMkLst>
        </pc:picChg>
        <pc:picChg chg="add del mod">
          <ac:chgData name="Egly, Nolan" userId="637b8f06-2ed8-4441-b1ea-2326db6edb23" providerId="ADAL" clId="{9CEC4B43-7167-4904-8511-7595738A4103}" dt="2023-04-14T03:15:53.331" v="8230" actId="1076"/>
          <ac:picMkLst>
            <pc:docMk/>
            <pc:sldMk cId="3927595631" sldId="306"/>
            <ac:picMk id="2050" creationId="{E5C3A78B-F8C5-8F6E-99E2-7ECAB9EAFBC0}"/>
          </ac:picMkLst>
        </pc:picChg>
      </pc:sldChg>
      <pc:sldChg chg="addSp delSp modSp new mod chgLayout">
        <pc:chgData name="Egly, Nolan" userId="637b8f06-2ed8-4441-b1ea-2326db6edb23" providerId="ADAL" clId="{9CEC4B43-7167-4904-8511-7595738A4103}" dt="2023-04-14T03:20:09.969" v="8998" actId="20577"/>
        <pc:sldMkLst>
          <pc:docMk/>
          <pc:sldMk cId="3696124134" sldId="307"/>
        </pc:sldMkLst>
        <pc:spChg chg="del mod ord">
          <ac:chgData name="Egly, Nolan" userId="637b8f06-2ed8-4441-b1ea-2326db6edb23" providerId="ADAL" clId="{9CEC4B43-7167-4904-8511-7595738A4103}" dt="2023-04-14T03:20:04.129" v="8985" actId="700"/>
          <ac:spMkLst>
            <pc:docMk/>
            <pc:sldMk cId="3696124134" sldId="307"/>
            <ac:spMk id="2" creationId="{E1E5C851-C472-AEC1-AA28-38D71DEB14BF}"/>
          </ac:spMkLst>
        </pc:spChg>
        <pc:spChg chg="del mod ord">
          <ac:chgData name="Egly, Nolan" userId="637b8f06-2ed8-4441-b1ea-2326db6edb23" providerId="ADAL" clId="{9CEC4B43-7167-4904-8511-7595738A4103}" dt="2023-04-14T03:20:04.129" v="8985" actId="700"/>
          <ac:spMkLst>
            <pc:docMk/>
            <pc:sldMk cId="3696124134" sldId="307"/>
            <ac:spMk id="3" creationId="{EE1491C6-57C3-4BC6-6AFD-6510AC74DDD9}"/>
          </ac:spMkLst>
        </pc:spChg>
        <pc:spChg chg="del mod ord">
          <ac:chgData name="Egly, Nolan" userId="637b8f06-2ed8-4441-b1ea-2326db6edb23" providerId="ADAL" clId="{9CEC4B43-7167-4904-8511-7595738A4103}" dt="2023-04-14T03:20:04.129" v="8985" actId="700"/>
          <ac:spMkLst>
            <pc:docMk/>
            <pc:sldMk cId="3696124134" sldId="307"/>
            <ac:spMk id="4" creationId="{B1E461D5-C2AF-AF0B-C91E-007345E84009}"/>
          </ac:spMkLst>
        </pc:spChg>
        <pc:spChg chg="mod ord">
          <ac:chgData name="Egly, Nolan" userId="637b8f06-2ed8-4441-b1ea-2326db6edb23" providerId="ADAL" clId="{9CEC4B43-7167-4904-8511-7595738A4103}" dt="2023-04-14T03:20:04.129" v="8985" actId="700"/>
          <ac:spMkLst>
            <pc:docMk/>
            <pc:sldMk cId="3696124134" sldId="307"/>
            <ac:spMk id="5" creationId="{9695FE3C-DA82-C03C-BDDC-D6CF970FDC0A}"/>
          </ac:spMkLst>
        </pc:spChg>
        <pc:spChg chg="add mod ord">
          <ac:chgData name="Egly, Nolan" userId="637b8f06-2ed8-4441-b1ea-2326db6edb23" providerId="ADAL" clId="{9CEC4B43-7167-4904-8511-7595738A4103}" dt="2023-04-14T03:20:09.969" v="8998" actId="20577"/>
          <ac:spMkLst>
            <pc:docMk/>
            <pc:sldMk cId="3696124134" sldId="307"/>
            <ac:spMk id="6" creationId="{94723ECA-BD54-4897-EB09-484933E3C1A8}"/>
          </ac:spMkLst>
        </pc:spChg>
        <pc:spChg chg="add mod ord">
          <ac:chgData name="Egly, Nolan" userId="637b8f06-2ed8-4441-b1ea-2326db6edb23" providerId="ADAL" clId="{9CEC4B43-7167-4904-8511-7595738A4103}" dt="2023-04-14T03:20:04.129" v="8985" actId="700"/>
          <ac:spMkLst>
            <pc:docMk/>
            <pc:sldMk cId="3696124134" sldId="307"/>
            <ac:spMk id="7" creationId="{CBA14266-42F1-849F-561B-6881277D6115}"/>
          </ac:spMkLst>
        </pc:spChg>
        <pc:spChg chg="add mod ord">
          <ac:chgData name="Egly, Nolan" userId="637b8f06-2ed8-4441-b1ea-2326db6edb23" providerId="ADAL" clId="{9CEC4B43-7167-4904-8511-7595738A4103}" dt="2023-04-14T03:20:04.129" v="8985" actId="700"/>
          <ac:spMkLst>
            <pc:docMk/>
            <pc:sldMk cId="3696124134" sldId="307"/>
            <ac:spMk id="8" creationId="{3133C1D1-D70F-B9D1-C2F4-749705A00078}"/>
          </ac:spMkLst>
        </pc:spChg>
      </pc:sldChg>
      <pc:sldChg chg="addSp delSp modSp new mod chgLayout modNotesTx">
        <pc:chgData name="Egly, Nolan" userId="637b8f06-2ed8-4441-b1ea-2326db6edb23" providerId="ADAL" clId="{9CEC4B43-7167-4904-8511-7595738A4103}" dt="2023-04-14T03:37:41.146" v="10673" actId="20577"/>
        <pc:sldMkLst>
          <pc:docMk/>
          <pc:sldMk cId="4024960429" sldId="308"/>
        </pc:sldMkLst>
        <pc:spChg chg="del mod ord">
          <ac:chgData name="Egly, Nolan" userId="637b8f06-2ed8-4441-b1ea-2326db6edb23" providerId="ADAL" clId="{9CEC4B43-7167-4904-8511-7595738A4103}" dt="2023-04-14T03:20:29.227" v="9000" actId="700"/>
          <ac:spMkLst>
            <pc:docMk/>
            <pc:sldMk cId="4024960429" sldId="308"/>
            <ac:spMk id="2" creationId="{556C341A-2773-E376-A0D4-90572A6ED8AF}"/>
          </ac:spMkLst>
        </pc:spChg>
        <pc:spChg chg="del mod ord">
          <ac:chgData name="Egly, Nolan" userId="637b8f06-2ed8-4441-b1ea-2326db6edb23" providerId="ADAL" clId="{9CEC4B43-7167-4904-8511-7595738A4103}" dt="2023-04-14T03:20:29.227" v="9000" actId="700"/>
          <ac:spMkLst>
            <pc:docMk/>
            <pc:sldMk cId="4024960429" sldId="308"/>
            <ac:spMk id="3" creationId="{6FD68C2B-8E14-DA8A-02C4-4B2EFB9CFEC4}"/>
          </ac:spMkLst>
        </pc:spChg>
        <pc:spChg chg="del mod ord">
          <ac:chgData name="Egly, Nolan" userId="637b8f06-2ed8-4441-b1ea-2326db6edb23" providerId="ADAL" clId="{9CEC4B43-7167-4904-8511-7595738A4103}" dt="2023-04-14T03:20:29.227" v="9000" actId="700"/>
          <ac:spMkLst>
            <pc:docMk/>
            <pc:sldMk cId="4024960429" sldId="308"/>
            <ac:spMk id="4" creationId="{A3153F07-63AC-805B-2471-F41900D11766}"/>
          </ac:spMkLst>
        </pc:spChg>
        <pc:spChg chg="add mod ord">
          <ac:chgData name="Egly, Nolan" userId="637b8f06-2ed8-4441-b1ea-2326db6edb23" providerId="ADAL" clId="{9CEC4B43-7167-4904-8511-7595738A4103}" dt="2023-04-14T03:20:56.634" v="9045" actId="20577"/>
          <ac:spMkLst>
            <pc:docMk/>
            <pc:sldMk cId="4024960429" sldId="308"/>
            <ac:spMk id="5" creationId="{EF1A9D3F-413E-6F7A-4460-94C6E089E78B}"/>
          </ac:spMkLst>
        </pc:spChg>
        <pc:spChg chg="add mod ord">
          <ac:chgData name="Egly, Nolan" userId="637b8f06-2ed8-4441-b1ea-2326db6edb23" providerId="ADAL" clId="{9CEC4B43-7167-4904-8511-7595738A4103}" dt="2023-04-14T03:20:29.227" v="9000" actId="700"/>
          <ac:spMkLst>
            <pc:docMk/>
            <pc:sldMk cId="4024960429" sldId="308"/>
            <ac:spMk id="6" creationId="{76D54389-CC08-116F-AD45-7895E8D0D60E}"/>
          </ac:spMkLst>
        </pc:spChg>
        <pc:spChg chg="add mod ord">
          <ac:chgData name="Egly, Nolan" userId="637b8f06-2ed8-4441-b1ea-2326db6edb23" providerId="ADAL" clId="{9CEC4B43-7167-4904-8511-7595738A4103}" dt="2023-04-14T03:24:04.006" v="9343" actId="20577"/>
          <ac:spMkLst>
            <pc:docMk/>
            <pc:sldMk cId="4024960429" sldId="308"/>
            <ac:spMk id="7" creationId="{557EF995-9ECA-AD77-E2E5-FBA362AAD5DA}"/>
          </ac:spMkLst>
        </pc:spChg>
        <pc:picChg chg="add del mod">
          <ac:chgData name="Egly, Nolan" userId="637b8f06-2ed8-4441-b1ea-2326db6edb23" providerId="ADAL" clId="{9CEC4B43-7167-4904-8511-7595738A4103}" dt="2023-04-14T03:28:56.657" v="9346" actId="478"/>
          <ac:picMkLst>
            <pc:docMk/>
            <pc:sldMk cId="4024960429" sldId="308"/>
            <ac:picMk id="9" creationId="{08EDCAFA-8514-F743-823F-CF67C7C61E00}"/>
          </ac:picMkLst>
        </pc:picChg>
        <pc:picChg chg="add del mod">
          <ac:chgData name="Egly, Nolan" userId="637b8f06-2ed8-4441-b1ea-2326db6edb23" providerId="ADAL" clId="{9CEC4B43-7167-4904-8511-7595738A4103}" dt="2023-04-14T03:29:52.339" v="9349" actId="478"/>
          <ac:picMkLst>
            <pc:docMk/>
            <pc:sldMk cId="4024960429" sldId="308"/>
            <ac:picMk id="11" creationId="{98237736-4F9B-0D31-7ECE-CCFDD7C28302}"/>
          </ac:picMkLst>
        </pc:picChg>
        <pc:picChg chg="add mod">
          <ac:chgData name="Egly, Nolan" userId="637b8f06-2ed8-4441-b1ea-2326db6edb23" providerId="ADAL" clId="{9CEC4B43-7167-4904-8511-7595738A4103}" dt="2023-04-14T03:30:24.453" v="9352" actId="1076"/>
          <ac:picMkLst>
            <pc:docMk/>
            <pc:sldMk cId="4024960429" sldId="308"/>
            <ac:picMk id="13" creationId="{0C6712CF-EBE5-D811-CB53-198DDBA4AD33}"/>
          </ac:picMkLst>
        </pc:picChg>
      </pc:sldChg>
      <pc:sldChg chg="addSp modSp new mod modNotesTx">
        <pc:chgData name="Egly, Nolan" userId="637b8f06-2ed8-4441-b1ea-2326db6edb23" providerId="ADAL" clId="{9CEC4B43-7167-4904-8511-7595738A4103}" dt="2023-04-14T03:42:57.272" v="11081" actId="20577"/>
        <pc:sldMkLst>
          <pc:docMk/>
          <pc:sldMk cId="3153318513" sldId="309"/>
        </pc:sldMkLst>
        <pc:spChg chg="mod">
          <ac:chgData name="Egly, Nolan" userId="637b8f06-2ed8-4441-b1ea-2326db6edb23" providerId="ADAL" clId="{9CEC4B43-7167-4904-8511-7595738A4103}" dt="2023-04-14T03:42:06.273" v="10985" actId="5793"/>
          <ac:spMkLst>
            <pc:docMk/>
            <pc:sldMk cId="3153318513" sldId="309"/>
            <ac:spMk id="2" creationId="{B951B0A7-D584-7F6A-40E4-C1C1D0400512}"/>
          </ac:spMkLst>
        </pc:spChg>
        <pc:spChg chg="mod">
          <ac:chgData name="Egly, Nolan" userId="637b8f06-2ed8-4441-b1ea-2326db6edb23" providerId="ADAL" clId="{9CEC4B43-7167-4904-8511-7595738A4103}" dt="2023-04-14T03:38:23.343" v="10712" actId="20577"/>
          <ac:spMkLst>
            <pc:docMk/>
            <pc:sldMk cId="3153318513" sldId="309"/>
            <ac:spMk id="4" creationId="{D9DBE4F0-EB84-39C3-CDBA-3428078A3CB2}"/>
          </ac:spMkLst>
        </pc:spChg>
        <pc:picChg chg="add mod">
          <ac:chgData name="Egly, Nolan" userId="637b8f06-2ed8-4441-b1ea-2326db6edb23" providerId="ADAL" clId="{9CEC4B43-7167-4904-8511-7595738A4103}" dt="2023-04-14T03:40:59.561" v="10714" actId="1076"/>
          <ac:picMkLst>
            <pc:docMk/>
            <pc:sldMk cId="3153318513" sldId="309"/>
            <ac:picMk id="6" creationId="{C9D7D1C6-44D0-D9E8-D5D7-DB2DA89F3344}"/>
          </ac:picMkLst>
        </pc:picChg>
      </pc:sldChg>
      <pc:sldChg chg="addSp modSp new mod modNotesTx">
        <pc:chgData name="Egly, Nolan" userId="637b8f06-2ed8-4441-b1ea-2326db6edb23" providerId="ADAL" clId="{9CEC4B43-7167-4904-8511-7595738A4103}" dt="2023-04-14T04:50:35.979" v="14701" actId="20577"/>
        <pc:sldMkLst>
          <pc:docMk/>
          <pc:sldMk cId="76096743" sldId="310"/>
        </pc:sldMkLst>
        <pc:spChg chg="mod">
          <ac:chgData name="Egly, Nolan" userId="637b8f06-2ed8-4441-b1ea-2326db6edb23" providerId="ADAL" clId="{9CEC4B43-7167-4904-8511-7595738A4103}" dt="2023-04-14T04:49:44.657" v="14606" actId="20577"/>
          <ac:spMkLst>
            <pc:docMk/>
            <pc:sldMk cId="76096743" sldId="310"/>
            <ac:spMk id="2" creationId="{4C80BB53-746C-0EAE-B305-EB4D17A2BCFD}"/>
          </ac:spMkLst>
        </pc:spChg>
        <pc:spChg chg="mod">
          <ac:chgData name="Egly, Nolan" userId="637b8f06-2ed8-4441-b1ea-2326db6edb23" providerId="ADAL" clId="{9CEC4B43-7167-4904-8511-7595738A4103}" dt="2023-04-14T03:44:34.329" v="11142" actId="20577"/>
          <ac:spMkLst>
            <pc:docMk/>
            <pc:sldMk cId="76096743" sldId="310"/>
            <ac:spMk id="4" creationId="{4204D8DB-8C06-D482-0D19-75F2CE5FDCDD}"/>
          </ac:spMkLst>
        </pc:spChg>
        <pc:picChg chg="add mod">
          <ac:chgData name="Egly, Nolan" userId="637b8f06-2ed8-4441-b1ea-2326db6edb23" providerId="ADAL" clId="{9CEC4B43-7167-4904-8511-7595738A4103}" dt="2023-04-14T03:48:14.337" v="11148" actId="1076"/>
          <ac:picMkLst>
            <pc:docMk/>
            <pc:sldMk cId="76096743" sldId="310"/>
            <ac:picMk id="6" creationId="{00B4C26C-21F2-9EC0-E6CD-30BA3B785A48}"/>
          </ac:picMkLst>
        </pc:picChg>
        <pc:picChg chg="add mod">
          <ac:chgData name="Egly, Nolan" userId="637b8f06-2ed8-4441-b1ea-2326db6edb23" providerId="ADAL" clId="{9CEC4B43-7167-4904-8511-7595738A4103}" dt="2023-04-14T03:47:58.661" v="11146" actId="1076"/>
          <ac:picMkLst>
            <pc:docMk/>
            <pc:sldMk cId="76096743" sldId="310"/>
            <ac:picMk id="8" creationId="{9083130F-9CC6-84DA-3DCE-F4BB0DD9F52E}"/>
          </ac:picMkLst>
        </pc:picChg>
      </pc:sldChg>
      <pc:sldChg chg="addSp modSp new mod">
        <pc:chgData name="Egly, Nolan" userId="637b8f06-2ed8-4441-b1ea-2326db6edb23" providerId="ADAL" clId="{9CEC4B43-7167-4904-8511-7595738A4103}" dt="2023-04-14T03:52:55.969" v="11353" actId="1076"/>
        <pc:sldMkLst>
          <pc:docMk/>
          <pc:sldMk cId="3382141537" sldId="311"/>
        </pc:sldMkLst>
        <pc:spChg chg="mod">
          <ac:chgData name="Egly, Nolan" userId="637b8f06-2ed8-4441-b1ea-2326db6edb23" providerId="ADAL" clId="{9CEC4B43-7167-4904-8511-7595738A4103}" dt="2023-04-14T03:52:11.247" v="11351" actId="20577"/>
          <ac:spMkLst>
            <pc:docMk/>
            <pc:sldMk cId="3382141537" sldId="311"/>
            <ac:spMk id="2" creationId="{D290CC3F-95C2-C073-A9CB-571C302D8839}"/>
          </ac:spMkLst>
        </pc:spChg>
        <pc:spChg chg="mod">
          <ac:chgData name="Egly, Nolan" userId="637b8f06-2ed8-4441-b1ea-2326db6edb23" providerId="ADAL" clId="{9CEC4B43-7167-4904-8511-7595738A4103}" dt="2023-04-14T03:51:12.045" v="11171" actId="20577"/>
          <ac:spMkLst>
            <pc:docMk/>
            <pc:sldMk cId="3382141537" sldId="311"/>
            <ac:spMk id="4" creationId="{3C4892E9-7749-20B4-888A-72D14281C1A1}"/>
          </ac:spMkLst>
        </pc:spChg>
        <pc:picChg chg="add mod">
          <ac:chgData name="Egly, Nolan" userId="637b8f06-2ed8-4441-b1ea-2326db6edb23" providerId="ADAL" clId="{9CEC4B43-7167-4904-8511-7595738A4103}" dt="2023-04-14T03:52:55.969" v="11353" actId="1076"/>
          <ac:picMkLst>
            <pc:docMk/>
            <pc:sldMk cId="3382141537" sldId="311"/>
            <ac:picMk id="6" creationId="{DDABF63E-8A42-1DF9-2577-EE517608B18A}"/>
          </ac:picMkLst>
        </pc:picChg>
      </pc:sldChg>
      <pc:sldChg chg="addSp modSp new mod modNotesTx">
        <pc:chgData name="Egly, Nolan" userId="637b8f06-2ed8-4441-b1ea-2326db6edb23" providerId="ADAL" clId="{9CEC4B43-7167-4904-8511-7595738A4103}" dt="2023-04-14T04:48:29.400" v="14493" actId="20577"/>
        <pc:sldMkLst>
          <pc:docMk/>
          <pc:sldMk cId="2080545784" sldId="312"/>
        </pc:sldMkLst>
        <pc:spChg chg="mod">
          <ac:chgData name="Egly, Nolan" userId="637b8f06-2ed8-4441-b1ea-2326db6edb23" providerId="ADAL" clId="{9CEC4B43-7167-4904-8511-7595738A4103}" dt="2023-04-14T04:48:29.400" v="14493" actId="20577"/>
          <ac:spMkLst>
            <pc:docMk/>
            <pc:sldMk cId="2080545784" sldId="312"/>
            <ac:spMk id="2" creationId="{D26C6E83-CC8D-D58A-8141-8015FF6733A1}"/>
          </ac:spMkLst>
        </pc:spChg>
        <pc:spChg chg="mod">
          <ac:chgData name="Egly, Nolan" userId="637b8f06-2ed8-4441-b1ea-2326db6edb23" providerId="ADAL" clId="{9CEC4B43-7167-4904-8511-7595738A4103}" dt="2023-04-14T03:53:42.579" v="11376" actId="20577"/>
          <ac:spMkLst>
            <pc:docMk/>
            <pc:sldMk cId="2080545784" sldId="312"/>
            <ac:spMk id="4" creationId="{2A995452-DAB0-D68E-F072-FF36986EA9AC}"/>
          </ac:spMkLst>
        </pc:spChg>
        <pc:picChg chg="add mod">
          <ac:chgData name="Egly, Nolan" userId="637b8f06-2ed8-4441-b1ea-2326db6edb23" providerId="ADAL" clId="{9CEC4B43-7167-4904-8511-7595738A4103}" dt="2023-04-14T03:55:10.613" v="11475" actId="1076"/>
          <ac:picMkLst>
            <pc:docMk/>
            <pc:sldMk cId="2080545784" sldId="312"/>
            <ac:picMk id="6" creationId="{FEE57FAD-DDDB-1B62-3CE1-EB0217AEB1BF}"/>
          </ac:picMkLst>
        </pc:picChg>
      </pc:sldChg>
      <pc:sldChg chg="modSp add mod modNotesTx">
        <pc:chgData name="Egly, Nolan" userId="637b8f06-2ed8-4441-b1ea-2326db6edb23" providerId="ADAL" clId="{9CEC4B43-7167-4904-8511-7595738A4103}" dt="2023-04-14T04:02:54.582" v="12144" actId="20577"/>
        <pc:sldMkLst>
          <pc:docMk/>
          <pc:sldMk cId="1492928632" sldId="313"/>
        </pc:sldMkLst>
        <pc:spChg chg="mod">
          <ac:chgData name="Egly, Nolan" userId="637b8f06-2ed8-4441-b1ea-2326db6edb23" providerId="ADAL" clId="{9CEC4B43-7167-4904-8511-7595738A4103}" dt="2023-04-14T03:58:23.976" v="11815" actId="14100"/>
          <ac:spMkLst>
            <pc:docMk/>
            <pc:sldMk cId="1492928632" sldId="313"/>
            <ac:spMk id="6" creationId="{94723ECA-BD54-4897-EB09-484933E3C1A8}"/>
          </ac:spMkLst>
        </pc:spChg>
      </pc:sldChg>
      <pc:sldChg chg="add del">
        <pc:chgData name="Egly, Nolan" userId="637b8f06-2ed8-4441-b1ea-2326db6edb23" providerId="ADAL" clId="{9CEC4B43-7167-4904-8511-7595738A4103}" dt="2023-04-14T03:57:48.417" v="11798"/>
        <pc:sldMkLst>
          <pc:docMk/>
          <pc:sldMk cId="3418360128" sldId="313"/>
        </pc:sldMkLst>
      </pc:sldChg>
      <pc:sldChg chg="addSp delSp modSp new mod modClrScheme chgLayout">
        <pc:chgData name="Egly, Nolan" userId="637b8f06-2ed8-4441-b1ea-2326db6edb23" providerId="ADAL" clId="{9CEC4B43-7167-4904-8511-7595738A4103}" dt="2023-04-14T04:56:54.038" v="15224" actId="313"/>
        <pc:sldMkLst>
          <pc:docMk/>
          <pc:sldMk cId="2854574103" sldId="314"/>
        </pc:sldMkLst>
        <pc:spChg chg="del">
          <ac:chgData name="Egly, Nolan" userId="637b8f06-2ed8-4441-b1ea-2326db6edb23" providerId="ADAL" clId="{9CEC4B43-7167-4904-8511-7595738A4103}" dt="2023-04-14T04:03:45.112" v="12145" actId="700"/>
          <ac:spMkLst>
            <pc:docMk/>
            <pc:sldMk cId="2854574103" sldId="314"/>
            <ac:spMk id="2" creationId="{73F19664-F23A-9382-C7E6-CA02A8B111E8}"/>
          </ac:spMkLst>
        </pc:spChg>
        <pc:spChg chg="del mod ord">
          <ac:chgData name="Egly, Nolan" userId="637b8f06-2ed8-4441-b1ea-2326db6edb23" providerId="ADAL" clId="{9CEC4B43-7167-4904-8511-7595738A4103}" dt="2023-04-14T04:03:45.112" v="12145" actId="700"/>
          <ac:spMkLst>
            <pc:docMk/>
            <pc:sldMk cId="2854574103" sldId="314"/>
            <ac:spMk id="3" creationId="{F4FF0481-24BD-A6C3-A023-74DB5593838D}"/>
          </ac:spMkLst>
        </pc:spChg>
        <pc:spChg chg="del">
          <ac:chgData name="Egly, Nolan" userId="637b8f06-2ed8-4441-b1ea-2326db6edb23" providerId="ADAL" clId="{9CEC4B43-7167-4904-8511-7595738A4103}" dt="2023-04-14T04:03:45.112" v="12145" actId="700"/>
          <ac:spMkLst>
            <pc:docMk/>
            <pc:sldMk cId="2854574103" sldId="314"/>
            <ac:spMk id="4" creationId="{2CE8F389-E797-B968-90E8-2D3073095599}"/>
          </ac:spMkLst>
        </pc:spChg>
        <pc:spChg chg="add mod ord">
          <ac:chgData name="Egly, Nolan" userId="637b8f06-2ed8-4441-b1ea-2326db6edb23" providerId="ADAL" clId="{9CEC4B43-7167-4904-8511-7595738A4103}" dt="2023-04-14T04:56:54.038" v="15224" actId="313"/>
          <ac:spMkLst>
            <pc:docMk/>
            <pc:sldMk cId="2854574103" sldId="314"/>
            <ac:spMk id="5" creationId="{9F7F5371-7460-D0B6-47C9-917DCD1A68E3}"/>
          </ac:spMkLst>
        </pc:spChg>
      </pc:sldChg>
      <pc:sldChg chg="addSp delSp modSp new mod chgLayout">
        <pc:chgData name="Egly, Nolan" userId="637b8f06-2ed8-4441-b1ea-2326db6edb23" providerId="ADAL" clId="{9CEC4B43-7167-4904-8511-7595738A4103}" dt="2023-04-14T04:07:55.262" v="12909" actId="20577"/>
        <pc:sldMkLst>
          <pc:docMk/>
          <pc:sldMk cId="185060820" sldId="315"/>
        </pc:sldMkLst>
        <pc:spChg chg="del mod ord">
          <ac:chgData name="Egly, Nolan" userId="637b8f06-2ed8-4441-b1ea-2326db6edb23" providerId="ADAL" clId="{9CEC4B43-7167-4904-8511-7595738A4103}" dt="2023-04-14T04:04:18.992" v="12234" actId="700"/>
          <ac:spMkLst>
            <pc:docMk/>
            <pc:sldMk cId="185060820" sldId="315"/>
            <ac:spMk id="2" creationId="{5A916C75-CACC-C211-C2A3-D39FA3255267}"/>
          </ac:spMkLst>
        </pc:spChg>
        <pc:spChg chg="add mod ord">
          <ac:chgData name="Egly, Nolan" userId="637b8f06-2ed8-4441-b1ea-2326db6edb23" providerId="ADAL" clId="{9CEC4B43-7167-4904-8511-7595738A4103}" dt="2023-04-14T04:04:50.348" v="12287" actId="20577"/>
          <ac:spMkLst>
            <pc:docMk/>
            <pc:sldMk cId="185060820" sldId="315"/>
            <ac:spMk id="3" creationId="{0E602000-E95F-E943-E33E-7A3442A2B94D}"/>
          </ac:spMkLst>
        </pc:spChg>
        <pc:spChg chg="add mod ord">
          <ac:chgData name="Egly, Nolan" userId="637b8f06-2ed8-4441-b1ea-2326db6edb23" providerId="ADAL" clId="{9CEC4B43-7167-4904-8511-7595738A4103}" dt="2023-04-14T04:04:35.948" v="12246" actId="20577"/>
          <ac:spMkLst>
            <pc:docMk/>
            <pc:sldMk cId="185060820" sldId="315"/>
            <ac:spMk id="4" creationId="{1A9CA6A1-57F4-C10C-CE81-0BC82AA76B57}"/>
          </ac:spMkLst>
        </pc:spChg>
        <pc:spChg chg="add mod ord">
          <ac:chgData name="Egly, Nolan" userId="637b8f06-2ed8-4441-b1ea-2326db6edb23" providerId="ADAL" clId="{9CEC4B43-7167-4904-8511-7595738A4103}" dt="2023-04-14T04:04:26.300" v="12235" actId="20577"/>
          <ac:spMkLst>
            <pc:docMk/>
            <pc:sldMk cId="185060820" sldId="315"/>
            <ac:spMk id="5" creationId="{D586CF37-E7D5-5971-906E-67C1A077D771}"/>
          </ac:spMkLst>
        </pc:spChg>
        <pc:spChg chg="add mod ord">
          <ac:chgData name="Egly, Nolan" userId="637b8f06-2ed8-4441-b1ea-2326db6edb23" providerId="ADAL" clId="{9CEC4B43-7167-4904-8511-7595738A4103}" dt="2023-04-14T04:04:38.027" v="12251" actId="20577"/>
          <ac:spMkLst>
            <pc:docMk/>
            <pc:sldMk cId="185060820" sldId="315"/>
            <ac:spMk id="6" creationId="{8A82145C-054C-647C-5E0E-5C33CDDD5C06}"/>
          </ac:spMkLst>
        </pc:spChg>
        <pc:spChg chg="add mod ord">
          <ac:chgData name="Egly, Nolan" userId="637b8f06-2ed8-4441-b1ea-2326db6edb23" providerId="ADAL" clId="{9CEC4B43-7167-4904-8511-7595738A4103}" dt="2023-04-14T04:04:28.327" v="12236" actId="20577"/>
          <ac:spMkLst>
            <pc:docMk/>
            <pc:sldMk cId="185060820" sldId="315"/>
            <ac:spMk id="7" creationId="{DBE7B877-41B6-9A00-3B70-43F1CD1436D4}"/>
          </ac:spMkLst>
        </pc:spChg>
        <pc:spChg chg="add mod ord">
          <ac:chgData name="Egly, Nolan" userId="637b8f06-2ed8-4441-b1ea-2326db6edb23" providerId="ADAL" clId="{9CEC4B43-7167-4904-8511-7595738A4103}" dt="2023-04-14T04:04:41.335" v="12260" actId="20577"/>
          <ac:spMkLst>
            <pc:docMk/>
            <pc:sldMk cId="185060820" sldId="315"/>
            <ac:spMk id="8" creationId="{3CD67B70-8B17-46B8-07D6-25F79675DC65}"/>
          </ac:spMkLst>
        </pc:spChg>
        <pc:spChg chg="add mod ord">
          <ac:chgData name="Egly, Nolan" userId="637b8f06-2ed8-4441-b1ea-2326db6edb23" providerId="ADAL" clId="{9CEC4B43-7167-4904-8511-7595738A4103}" dt="2023-04-14T04:04:30.146" v="12237" actId="20577"/>
          <ac:spMkLst>
            <pc:docMk/>
            <pc:sldMk cId="185060820" sldId="315"/>
            <ac:spMk id="9" creationId="{9EA7C218-8BEA-8883-AD05-65200900753F}"/>
          </ac:spMkLst>
        </pc:spChg>
        <pc:spChg chg="add mod ord">
          <ac:chgData name="Egly, Nolan" userId="637b8f06-2ed8-4441-b1ea-2326db6edb23" providerId="ADAL" clId="{9CEC4B43-7167-4904-8511-7595738A4103}" dt="2023-04-14T04:04:44.638" v="12268" actId="20577"/>
          <ac:spMkLst>
            <pc:docMk/>
            <pc:sldMk cId="185060820" sldId="315"/>
            <ac:spMk id="10" creationId="{2194362A-D2E2-D27A-C789-BCFBBA31A161}"/>
          </ac:spMkLst>
        </pc:spChg>
        <pc:spChg chg="add mod ord">
          <ac:chgData name="Egly, Nolan" userId="637b8f06-2ed8-4441-b1ea-2326db6edb23" providerId="ADAL" clId="{9CEC4B43-7167-4904-8511-7595738A4103}" dt="2023-04-14T04:04:32.713" v="12238" actId="20577"/>
          <ac:spMkLst>
            <pc:docMk/>
            <pc:sldMk cId="185060820" sldId="315"/>
            <ac:spMk id="11" creationId="{486BD468-C9C3-B025-19A9-E213F5DE07B8}"/>
          </ac:spMkLst>
        </pc:spChg>
        <pc:spChg chg="add mod ord">
          <ac:chgData name="Egly, Nolan" userId="637b8f06-2ed8-4441-b1ea-2326db6edb23" providerId="ADAL" clId="{9CEC4B43-7167-4904-8511-7595738A4103}" dt="2023-04-14T04:07:22.098" v="12752" actId="20577"/>
          <ac:spMkLst>
            <pc:docMk/>
            <pc:sldMk cId="185060820" sldId="315"/>
            <ac:spMk id="12" creationId="{418ABD55-3E6A-8260-33F1-E6026AC623EE}"/>
          </ac:spMkLst>
        </pc:spChg>
        <pc:spChg chg="add mod ord">
          <ac:chgData name="Egly, Nolan" userId="637b8f06-2ed8-4441-b1ea-2326db6edb23" providerId="ADAL" clId="{9CEC4B43-7167-4904-8511-7595738A4103}" dt="2023-04-14T04:07:33.146" v="12807" actId="20577"/>
          <ac:spMkLst>
            <pc:docMk/>
            <pc:sldMk cId="185060820" sldId="315"/>
            <ac:spMk id="13" creationId="{A64A7AF0-5418-70D3-2629-D1A8B486B2A8}"/>
          </ac:spMkLst>
        </pc:spChg>
        <pc:spChg chg="add mod ord">
          <ac:chgData name="Egly, Nolan" userId="637b8f06-2ed8-4441-b1ea-2326db6edb23" providerId="ADAL" clId="{9CEC4B43-7167-4904-8511-7595738A4103}" dt="2023-04-14T04:07:45.720" v="12863" actId="20577"/>
          <ac:spMkLst>
            <pc:docMk/>
            <pc:sldMk cId="185060820" sldId="315"/>
            <ac:spMk id="14" creationId="{1E112553-F023-9338-276C-7ADFF5737C6E}"/>
          </ac:spMkLst>
        </pc:spChg>
        <pc:spChg chg="add mod ord">
          <ac:chgData name="Egly, Nolan" userId="637b8f06-2ed8-4441-b1ea-2326db6edb23" providerId="ADAL" clId="{9CEC4B43-7167-4904-8511-7595738A4103}" dt="2023-04-14T04:07:55.262" v="12909" actId="20577"/>
          <ac:spMkLst>
            <pc:docMk/>
            <pc:sldMk cId="185060820" sldId="315"/>
            <ac:spMk id="15" creationId="{DC5801BE-B451-ED52-637C-47722E65BADB}"/>
          </ac:spMkLst>
        </pc:spChg>
      </pc:sldChg>
      <pc:sldChg chg="addSp delSp modSp new mod modClrScheme chgLayout modNotesTx">
        <pc:chgData name="Egly, Nolan" userId="637b8f06-2ed8-4441-b1ea-2326db6edb23" providerId="ADAL" clId="{9CEC4B43-7167-4904-8511-7595738A4103}" dt="2023-04-14T04:30:30.266" v="14336" actId="20577"/>
        <pc:sldMkLst>
          <pc:docMk/>
          <pc:sldMk cId="3498646947" sldId="316"/>
        </pc:sldMkLst>
        <pc:spChg chg="del mod ord">
          <ac:chgData name="Egly, Nolan" userId="637b8f06-2ed8-4441-b1ea-2326db6edb23" providerId="ADAL" clId="{9CEC4B43-7167-4904-8511-7595738A4103}" dt="2023-04-14T04:09:11.466" v="12911" actId="700"/>
          <ac:spMkLst>
            <pc:docMk/>
            <pc:sldMk cId="3498646947" sldId="316"/>
            <ac:spMk id="2" creationId="{3E119032-40EB-08A1-3120-F6B214015CF1}"/>
          </ac:spMkLst>
        </pc:spChg>
        <pc:spChg chg="del">
          <ac:chgData name="Egly, Nolan" userId="637b8f06-2ed8-4441-b1ea-2326db6edb23" providerId="ADAL" clId="{9CEC4B43-7167-4904-8511-7595738A4103}" dt="2023-04-14T04:09:11.466" v="12911" actId="700"/>
          <ac:spMkLst>
            <pc:docMk/>
            <pc:sldMk cId="3498646947" sldId="316"/>
            <ac:spMk id="3" creationId="{2C1AA13E-9A06-FBD3-3789-5B380F6B2EE4}"/>
          </ac:spMkLst>
        </pc:spChg>
        <pc:spChg chg="del">
          <ac:chgData name="Egly, Nolan" userId="637b8f06-2ed8-4441-b1ea-2326db6edb23" providerId="ADAL" clId="{9CEC4B43-7167-4904-8511-7595738A4103}" dt="2023-04-14T04:09:11.466" v="12911" actId="700"/>
          <ac:spMkLst>
            <pc:docMk/>
            <pc:sldMk cId="3498646947" sldId="316"/>
            <ac:spMk id="4" creationId="{224B9BFF-B301-25D5-E7C3-8AF0EF69618E}"/>
          </ac:spMkLst>
        </pc:spChg>
        <pc:spChg chg="del">
          <ac:chgData name="Egly, Nolan" userId="637b8f06-2ed8-4441-b1ea-2326db6edb23" providerId="ADAL" clId="{9CEC4B43-7167-4904-8511-7595738A4103}" dt="2023-04-14T04:09:11.466" v="12911" actId="700"/>
          <ac:spMkLst>
            <pc:docMk/>
            <pc:sldMk cId="3498646947" sldId="316"/>
            <ac:spMk id="5" creationId="{D3CE98E9-CC00-F2B7-F613-85B54E35C896}"/>
          </ac:spMkLst>
        </pc:spChg>
        <pc:spChg chg="del">
          <ac:chgData name="Egly, Nolan" userId="637b8f06-2ed8-4441-b1ea-2326db6edb23" providerId="ADAL" clId="{9CEC4B43-7167-4904-8511-7595738A4103}" dt="2023-04-14T04:09:11.466" v="12911" actId="700"/>
          <ac:spMkLst>
            <pc:docMk/>
            <pc:sldMk cId="3498646947" sldId="316"/>
            <ac:spMk id="6" creationId="{48F0BA24-7D9D-B868-0FC9-1DE9C0E48036}"/>
          </ac:spMkLst>
        </pc:spChg>
        <pc:spChg chg="del">
          <ac:chgData name="Egly, Nolan" userId="637b8f06-2ed8-4441-b1ea-2326db6edb23" providerId="ADAL" clId="{9CEC4B43-7167-4904-8511-7595738A4103}" dt="2023-04-14T04:09:11.466" v="12911" actId="700"/>
          <ac:spMkLst>
            <pc:docMk/>
            <pc:sldMk cId="3498646947" sldId="316"/>
            <ac:spMk id="7" creationId="{93D2B03E-9C5F-4FF1-06B5-9DE96F0C4C99}"/>
          </ac:spMkLst>
        </pc:spChg>
        <pc:spChg chg="del">
          <ac:chgData name="Egly, Nolan" userId="637b8f06-2ed8-4441-b1ea-2326db6edb23" providerId="ADAL" clId="{9CEC4B43-7167-4904-8511-7595738A4103}" dt="2023-04-14T04:09:11.466" v="12911" actId="700"/>
          <ac:spMkLst>
            <pc:docMk/>
            <pc:sldMk cId="3498646947" sldId="316"/>
            <ac:spMk id="8" creationId="{B490E0B7-BE10-3875-514D-00B8E43E79F4}"/>
          </ac:spMkLst>
        </pc:spChg>
        <pc:spChg chg="del">
          <ac:chgData name="Egly, Nolan" userId="637b8f06-2ed8-4441-b1ea-2326db6edb23" providerId="ADAL" clId="{9CEC4B43-7167-4904-8511-7595738A4103}" dt="2023-04-14T04:09:11.466" v="12911" actId="700"/>
          <ac:spMkLst>
            <pc:docMk/>
            <pc:sldMk cId="3498646947" sldId="316"/>
            <ac:spMk id="9" creationId="{956DAF0C-544F-3BC0-7AF8-1285D44AD898}"/>
          </ac:spMkLst>
        </pc:spChg>
        <pc:spChg chg="del">
          <ac:chgData name="Egly, Nolan" userId="637b8f06-2ed8-4441-b1ea-2326db6edb23" providerId="ADAL" clId="{9CEC4B43-7167-4904-8511-7595738A4103}" dt="2023-04-14T04:09:11.466" v="12911" actId="700"/>
          <ac:spMkLst>
            <pc:docMk/>
            <pc:sldMk cId="3498646947" sldId="316"/>
            <ac:spMk id="10" creationId="{C7B6F205-2ABB-1340-99B6-EEB52D42A003}"/>
          </ac:spMkLst>
        </pc:spChg>
        <pc:spChg chg="del mod ord">
          <ac:chgData name="Egly, Nolan" userId="637b8f06-2ed8-4441-b1ea-2326db6edb23" providerId="ADAL" clId="{9CEC4B43-7167-4904-8511-7595738A4103}" dt="2023-04-14T04:09:11.466" v="12911" actId="700"/>
          <ac:spMkLst>
            <pc:docMk/>
            <pc:sldMk cId="3498646947" sldId="316"/>
            <ac:spMk id="11" creationId="{11D7D88B-0DC9-AABB-6CDE-F468AE8CD4A9}"/>
          </ac:spMkLst>
        </pc:spChg>
        <pc:spChg chg="del">
          <ac:chgData name="Egly, Nolan" userId="637b8f06-2ed8-4441-b1ea-2326db6edb23" providerId="ADAL" clId="{9CEC4B43-7167-4904-8511-7595738A4103}" dt="2023-04-14T04:09:11.466" v="12911" actId="700"/>
          <ac:spMkLst>
            <pc:docMk/>
            <pc:sldMk cId="3498646947" sldId="316"/>
            <ac:spMk id="12" creationId="{AD2FF208-5158-180F-E0EF-C813761D7359}"/>
          </ac:spMkLst>
        </pc:spChg>
        <pc:spChg chg="del">
          <ac:chgData name="Egly, Nolan" userId="637b8f06-2ed8-4441-b1ea-2326db6edb23" providerId="ADAL" clId="{9CEC4B43-7167-4904-8511-7595738A4103}" dt="2023-04-14T04:09:11.466" v="12911" actId="700"/>
          <ac:spMkLst>
            <pc:docMk/>
            <pc:sldMk cId="3498646947" sldId="316"/>
            <ac:spMk id="13" creationId="{06D6BF38-D794-6058-1012-B4B1C787BD26}"/>
          </ac:spMkLst>
        </pc:spChg>
        <pc:spChg chg="del">
          <ac:chgData name="Egly, Nolan" userId="637b8f06-2ed8-4441-b1ea-2326db6edb23" providerId="ADAL" clId="{9CEC4B43-7167-4904-8511-7595738A4103}" dt="2023-04-14T04:09:11.466" v="12911" actId="700"/>
          <ac:spMkLst>
            <pc:docMk/>
            <pc:sldMk cId="3498646947" sldId="316"/>
            <ac:spMk id="14" creationId="{B04819C9-6ECA-24E7-87BF-9F9F8FFB0E59}"/>
          </ac:spMkLst>
        </pc:spChg>
        <pc:spChg chg="add del mod ord">
          <ac:chgData name="Egly, Nolan" userId="637b8f06-2ed8-4441-b1ea-2326db6edb23" providerId="ADAL" clId="{9CEC4B43-7167-4904-8511-7595738A4103}" dt="2023-04-14T04:11:11.824" v="12915" actId="700"/>
          <ac:spMkLst>
            <pc:docMk/>
            <pc:sldMk cId="3498646947" sldId="316"/>
            <ac:spMk id="15" creationId="{473123FA-65A7-CA0C-B3B2-17FEBC642D7B}"/>
          </ac:spMkLst>
        </pc:spChg>
        <pc:spChg chg="add del mod ord">
          <ac:chgData name="Egly, Nolan" userId="637b8f06-2ed8-4441-b1ea-2326db6edb23" providerId="ADAL" clId="{9CEC4B43-7167-4904-8511-7595738A4103}" dt="2023-04-14T04:11:11.824" v="12915" actId="700"/>
          <ac:spMkLst>
            <pc:docMk/>
            <pc:sldMk cId="3498646947" sldId="316"/>
            <ac:spMk id="16" creationId="{AD15F79E-FE31-3C06-7794-C29F49AD762B}"/>
          </ac:spMkLst>
        </pc:spChg>
        <pc:spChg chg="add mod ord">
          <ac:chgData name="Egly, Nolan" userId="637b8f06-2ed8-4441-b1ea-2326db6edb23" providerId="ADAL" clId="{9CEC4B43-7167-4904-8511-7595738A4103}" dt="2023-04-14T04:11:18.828" v="12933" actId="20577"/>
          <ac:spMkLst>
            <pc:docMk/>
            <pc:sldMk cId="3498646947" sldId="316"/>
            <ac:spMk id="19" creationId="{9F10C14C-344C-0E97-A8B9-E27F12055144}"/>
          </ac:spMkLst>
        </pc:spChg>
        <pc:spChg chg="add mod ord">
          <ac:chgData name="Egly, Nolan" userId="637b8f06-2ed8-4441-b1ea-2326db6edb23" providerId="ADAL" clId="{9CEC4B43-7167-4904-8511-7595738A4103}" dt="2023-04-14T04:11:11.824" v="12915" actId="700"/>
          <ac:spMkLst>
            <pc:docMk/>
            <pc:sldMk cId="3498646947" sldId="316"/>
            <ac:spMk id="20" creationId="{A67F53D8-853C-23B9-94A6-C5B1078ABDE6}"/>
          </ac:spMkLst>
        </pc:spChg>
        <pc:spChg chg="add mod ord">
          <ac:chgData name="Egly, Nolan" userId="637b8f06-2ed8-4441-b1ea-2326db6edb23" providerId="ADAL" clId="{9CEC4B43-7167-4904-8511-7595738A4103}" dt="2023-04-14T04:11:11.824" v="12915" actId="700"/>
          <ac:spMkLst>
            <pc:docMk/>
            <pc:sldMk cId="3498646947" sldId="316"/>
            <ac:spMk id="21" creationId="{15D8722D-334F-2C00-A3F8-CFA675442E3C}"/>
          </ac:spMkLst>
        </pc:spChg>
        <pc:spChg chg="add mod ord">
          <ac:chgData name="Egly, Nolan" userId="637b8f06-2ed8-4441-b1ea-2326db6edb23" providerId="ADAL" clId="{9CEC4B43-7167-4904-8511-7595738A4103}" dt="2023-04-14T04:13:52.717" v="12971" actId="20577"/>
          <ac:spMkLst>
            <pc:docMk/>
            <pc:sldMk cId="3498646947" sldId="316"/>
            <ac:spMk id="22" creationId="{238C499D-9BA9-96D8-8D16-8D75CB47A4E8}"/>
          </ac:spMkLst>
        </pc:spChg>
        <pc:spChg chg="add mod ord">
          <ac:chgData name="Egly, Nolan" userId="637b8f06-2ed8-4441-b1ea-2326db6edb23" providerId="ADAL" clId="{9CEC4B43-7167-4904-8511-7595738A4103}" dt="2023-04-14T04:11:11.824" v="12915" actId="700"/>
          <ac:spMkLst>
            <pc:docMk/>
            <pc:sldMk cId="3498646947" sldId="316"/>
            <ac:spMk id="23" creationId="{A36CD0AF-E33D-1846-A167-57EB2CDA0586}"/>
          </ac:spMkLst>
        </pc:spChg>
        <pc:spChg chg="add mod ord">
          <ac:chgData name="Egly, Nolan" userId="637b8f06-2ed8-4441-b1ea-2326db6edb23" providerId="ADAL" clId="{9CEC4B43-7167-4904-8511-7595738A4103}" dt="2023-04-14T04:11:11.824" v="12915" actId="700"/>
          <ac:spMkLst>
            <pc:docMk/>
            <pc:sldMk cId="3498646947" sldId="316"/>
            <ac:spMk id="24" creationId="{3CA30588-E6D1-8797-FDAE-CFF64DA4A8C1}"/>
          </ac:spMkLst>
        </pc:spChg>
        <pc:spChg chg="add mod ord">
          <ac:chgData name="Egly, Nolan" userId="637b8f06-2ed8-4441-b1ea-2326db6edb23" providerId="ADAL" clId="{9CEC4B43-7167-4904-8511-7595738A4103}" dt="2023-04-14T04:11:11.824" v="12915" actId="700"/>
          <ac:spMkLst>
            <pc:docMk/>
            <pc:sldMk cId="3498646947" sldId="316"/>
            <ac:spMk id="25" creationId="{9530D4BA-D516-2E5A-9A79-205C7C306B95}"/>
          </ac:spMkLst>
        </pc:spChg>
        <pc:picChg chg="add del mod">
          <ac:chgData name="Egly, Nolan" userId="637b8f06-2ed8-4441-b1ea-2326db6edb23" providerId="ADAL" clId="{9CEC4B43-7167-4904-8511-7595738A4103}" dt="2023-04-14T04:10:49.686" v="12914" actId="478"/>
          <ac:picMkLst>
            <pc:docMk/>
            <pc:sldMk cId="3498646947" sldId="316"/>
            <ac:picMk id="18" creationId="{21D35CCF-4C64-3183-B6C9-08B8472E5031}"/>
          </ac:picMkLst>
        </pc:picChg>
        <pc:picChg chg="add mod">
          <ac:chgData name="Egly, Nolan" userId="637b8f06-2ed8-4441-b1ea-2326db6edb23" providerId="ADAL" clId="{9CEC4B43-7167-4904-8511-7595738A4103}" dt="2023-04-14T04:12:19.491" v="12935" actId="1076"/>
          <ac:picMkLst>
            <pc:docMk/>
            <pc:sldMk cId="3498646947" sldId="316"/>
            <ac:picMk id="27" creationId="{DC8BF2CE-3D7C-B007-0845-1ED722E7B121}"/>
          </ac:picMkLst>
        </pc:picChg>
        <pc:picChg chg="add mod">
          <ac:chgData name="Egly, Nolan" userId="637b8f06-2ed8-4441-b1ea-2326db6edb23" providerId="ADAL" clId="{9CEC4B43-7167-4904-8511-7595738A4103}" dt="2023-04-14T04:13:41.463" v="12938" actId="1076"/>
          <ac:picMkLst>
            <pc:docMk/>
            <pc:sldMk cId="3498646947" sldId="316"/>
            <ac:picMk id="29" creationId="{740C327D-345D-4EE4-9307-6E8433B20DC5}"/>
          </ac:picMkLst>
        </pc:picChg>
      </pc:sldChg>
      <pc:sldChg chg="addSp delSp modSp new mod modClrScheme chgLayout modNotesTx">
        <pc:chgData name="Egly, Nolan" userId="637b8f06-2ed8-4441-b1ea-2326db6edb23" providerId="ADAL" clId="{9CEC4B43-7167-4904-8511-7595738A4103}" dt="2023-04-14T04:33:44.226" v="14357" actId="1076"/>
        <pc:sldMkLst>
          <pc:docMk/>
          <pc:sldMk cId="3903572401" sldId="317"/>
        </pc:sldMkLst>
        <pc:spChg chg="del mod ord">
          <ac:chgData name="Egly, Nolan" userId="637b8f06-2ed8-4441-b1ea-2326db6edb23" providerId="ADAL" clId="{9CEC4B43-7167-4904-8511-7595738A4103}" dt="2023-04-14T04:15:12.179" v="12973" actId="700"/>
          <ac:spMkLst>
            <pc:docMk/>
            <pc:sldMk cId="3903572401" sldId="317"/>
            <ac:spMk id="2" creationId="{F5F09D2C-488B-DB50-ED3B-F3647D550B86}"/>
          </ac:spMkLst>
        </pc:spChg>
        <pc:spChg chg="del mod ord">
          <ac:chgData name="Egly, Nolan" userId="637b8f06-2ed8-4441-b1ea-2326db6edb23" providerId="ADAL" clId="{9CEC4B43-7167-4904-8511-7595738A4103}" dt="2023-04-14T04:15:12.179" v="12973" actId="700"/>
          <ac:spMkLst>
            <pc:docMk/>
            <pc:sldMk cId="3903572401" sldId="317"/>
            <ac:spMk id="3" creationId="{4C534B48-C8B4-40CD-8A69-88A63F0403D1}"/>
          </ac:spMkLst>
        </pc:spChg>
        <pc:spChg chg="del mod ord">
          <ac:chgData name="Egly, Nolan" userId="637b8f06-2ed8-4441-b1ea-2326db6edb23" providerId="ADAL" clId="{9CEC4B43-7167-4904-8511-7595738A4103}" dt="2023-04-14T04:15:12.179" v="12973" actId="700"/>
          <ac:spMkLst>
            <pc:docMk/>
            <pc:sldMk cId="3903572401" sldId="317"/>
            <ac:spMk id="4" creationId="{5E48629C-B4DA-10E4-8202-92ACE8FA0F56}"/>
          </ac:spMkLst>
        </pc:spChg>
        <pc:spChg chg="del mod ord">
          <ac:chgData name="Egly, Nolan" userId="637b8f06-2ed8-4441-b1ea-2326db6edb23" providerId="ADAL" clId="{9CEC4B43-7167-4904-8511-7595738A4103}" dt="2023-04-14T04:15:12.179" v="12973" actId="700"/>
          <ac:spMkLst>
            <pc:docMk/>
            <pc:sldMk cId="3903572401" sldId="317"/>
            <ac:spMk id="5" creationId="{4DBDB46D-FFD3-2783-ABA0-83A728D648BA}"/>
          </ac:spMkLst>
        </pc:spChg>
        <pc:spChg chg="del mod ord">
          <ac:chgData name="Egly, Nolan" userId="637b8f06-2ed8-4441-b1ea-2326db6edb23" providerId="ADAL" clId="{9CEC4B43-7167-4904-8511-7595738A4103}" dt="2023-04-14T04:15:12.179" v="12973" actId="700"/>
          <ac:spMkLst>
            <pc:docMk/>
            <pc:sldMk cId="3903572401" sldId="317"/>
            <ac:spMk id="6" creationId="{FF1ADD63-F6D2-C4F7-AA38-C1032852B5B7}"/>
          </ac:spMkLst>
        </pc:spChg>
        <pc:spChg chg="del mod ord">
          <ac:chgData name="Egly, Nolan" userId="637b8f06-2ed8-4441-b1ea-2326db6edb23" providerId="ADAL" clId="{9CEC4B43-7167-4904-8511-7595738A4103}" dt="2023-04-14T04:15:12.179" v="12973" actId="700"/>
          <ac:spMkLst>
            <pc:docMk/>
            <pc:sldMk cId="3903572401" sldId="317"/>
            <ac:spMk id="7" creationId="{3967D839-3C89-28BC-F957-F1A29F193980}"/>
          </ac:spMkLst>
        </pc:spChg>
        <pc:spChg chg="del mod ord">
          <ac:chgData name="Egly, Nolan" userId="637b8f06-2ed8-4441-b1ea-2326db6edb23" providerId="ADAL" clId="{9CEC4B43-7167-4904-8511-7595738A4103}" dt="2023-04-14T04:15:12.179" v="12973" actId="700"/>
          <ac:spMkLst>
            <pc:docMk/>
            <pc:sldMk cId="3903572401" sldId="317"/>
            <ac:spMk id="8" creationId="{2A099234-FC05-3CCB-38B6-76AA2B53BD50}"/>
          </ac:spMkLst>
        </pc:spChg>
        <pc:spChg chg="add del mod ord">
          <ac:chgData name="Egly, Nolan" userId="637b8f06-2ed8-4441-b1ea-2326db6edb23" providerId="ADAL" clId="{9CEC4B43-7167-4904-8511-7595738A4103}" dt="2023-04-14T04:15:24.070" v="12974" actId="700"/>
          <ac:spMkLst>
            <pc:docMk/>
            <pc:sldMk cId="3903572401" sldId="317"/>
            <ac:spMk id="9" creationId="{76AC0624-BC03-DBF8-AEB6-C0FDFD1F6240}"/>
          </ac:spMkLst>
        </pc:spChg>
        <pc:spChg chg="add del mod ord">
          <ac:chgData name="Egly, Nolan" userId="637b8f06-2ed8-4441-b1ea-2326db6edb23" providerId="ADAL" clId="{9CEC4B43-7167-4904-8511-7595738A4103}" dt="2023-04-14T04:15:24.070" v="12974" actId="700"/>
          <ac:spMkLst>
            <pc:docMk/>
            <pc:sldMk cId="3903572401" sldId="317"/>
            <ac:spMk id="10" creationId="{6B6E3810-FB5A-DA8F-42FC-9AD6ECD7B69F}"/>
          </ac:spMkLst>
        </pc:spChg>
        <pc:spChg chg="add del mod ord">
          <ac:chgData name="Egly, Nolan" userId="637b8f06-2ed8-4441-b1ea-2326db6edb23" providerId="ADAL" clId="{9CEC4B43-7167-4904-8511-7595738A4103}" dt="2023-04-14T04:15:24.070" v="12974" actId="700"/>
          <ac:spMkLst>
            <pc:docMk/>
            <pc:sldMk cId="3903572401" sldId="317"/>
            <ac:spMk id="11" creationId="{1DE61754-D7E4-6A61-D474-F5F16CF27FEC}"/>
          </ac:spMkLst>
        </pc:spChg>
        <pc:spChg chg="add del mod ord">
          <ac:chgData name="Egly, Nolan" userId="637b8f06-2ed8-4441-b1ea-2326db6edb23" providerId="ADAL" clId="{9CEC4B43-7167-4904-8511-7595738A4103}" dt="2023-04-14T04:15:24.070" v="12974" actId="700"/>
          <ac:spMkLst>
            <pc:docMk/>
            <pc:sldMk cId="3903572401" sldId="317"/>
            <ac:spMk id="12" creationId="{5B4D9958-90FB-C3AC-C016-ED565D09046C}"/>
          </ac:spMkLst>
        </pc:spChg>
        <pc:spChg chg="add del mod ord">
          <ac:chgData name="Egly, Nolan" userId="637b8f06-2ed8-4441-b1ea-2326db6edb23" providerId="ADAL" clId="{9CEC4B43-7167-4904-8511-7595738A4103}" dt="2023-04-14T04:15:24.070" v="12974" actId="700"/>
          <ac:spMkLst>
            <pc:docMk/>
            <pc:sldMk cId="3903572401" sldId="317"/>
            <ac:spMk id="13" creationId="{4C884228-C310-A3D8-CD5D-C6B481A41986}"/>
          </ac:spMkLst>
        </pc:spChg>
        <pc:spChg chg="add del mod ord">
          <ac:chgData name="Egly, Nolan" userId="637b8f06-2ed8-4441-b1ea-2326db6edb23" providerId="ADAL" clId="{9CEC4B43-7167-4904-8511-7595738A4103}" dt="2023-04-14T04:15:24.070" v="12974" actId="700"/>
          <ac:spMkLst>
            <pc:docMk/>
            <pc:sldMk cId="3903572401" sldId="317"/>
            <ac:spMk id="14" creationId="{B5D70289-6B2B-8AD5-06FE-0C89540B9558}"/>
          </ac:spMkLst>
        </pc:spChg>
        <pc:spChg chg="add del mod ord">
          <ac:chgData name="Egly, Nolan" userId="637b8f06-2ed8-4441-b1ea-2326db6edb23" providerId="ADAL" clId="{9CEC4B43-7167-4904-8511-7595738A4103}" dt="2023-04-14T04:15:24.070" v="12974" actId="700"/>
          <ac:spMkLst>
            <pc:docMk/>
            <pc:sldMk cId="3903572401" sldId="317"/>
            <ac:spMk id="15" creationId="{C2924DC3-0D5C-AFD0-6B66-FE687AE06AC1}"/>
          </ac:spMkLst>
        </pc:spChg>
        <pc:spChg chg="add del mod ord">
          <ac:chgData name="Egly, Nolan" userId="637b8f06-2ed8-4441-b1ea-2326db6edb23" providerId="ADAL" clId="{9CEC4B43-7167-4904-8511-7595738A4103}" dt="2023-04-14T04:15:24.070" v="12974" actId="700"/>
          <ac:spMkLst>
            <pc:docMk/>
            <pc:sldMk cId="3903572401" sldId="317"/>
            <ac:spMk id="16" creationId="{DF554187-7AAD-C98F-3548-1BB54C497938}"/>
          </ac:spMkLst>
        </pc:spChg>
        <pc:spChg chg="add del mod ord">
          <ac:chgData name="Egly, Nolan" userId="637b8f06-2ed8-4441-b1ea-2326db6edb23" providerId="ADAL" clId="{9CEC4B43-7167-4904-8511-7595738A4103}" dt="2023-04-14T04:15:24.070" v="12974" actId="700"/>
          <ac:spMkLst>
            <pc:docMk/>
            <pc:sldMk cId="3903572401" sldId="317"/>
            <ac:spMk id="17" creationId="{75DAA481-CAE7-7CB0-B2B7-AC468383F7EE}"/>
          </ac:spMkLst>
        </pc:spChg>
        <pc:spChg chg="add del mod ord">
          <ac:chgData name="Egly, Nolan" userId="637b8f06-2ed8-4441-b1ea-2326db6edb23" providerId="ADAL" clId="{9CEC4B43-7167-4904-8511-7595738A4103}" dt="2023-04-14T04:15:24.070" v="12974" actId="700"/>
          <ac:spMkLst>
            <pc:docMk/>
            <pc:sldMk cId="3903572401" sldId="317"/>
            <ac:spMk id="18" creationId="{9E16E67A-3035-B37C-C8F2-1308EDAA10AE}"/>
          </ac:spMkLst>
        </pc:spChg>
        <pc:spChg chg="add del mod ord">
          <ac:chgData name="Egly, Nolan" userId="637b8f06-2ed8-4441-b1ea-2326db6edb23" providerId="ADAL" clId="{9CEC4B43-7167-4904-8511-7595738A4103}" dt="2023-04-14T04:15:24.070" v="12974" actId="700"/>
          <ac:spMkLst>
            <pc:docMk/>
            <pc:sldMk cId="3903572401" sldId="317"/>
            <ac:spMk id="19" creationId="{B0FE251B-CDD5-3A92-411E-54481BA94377}"/>
          </ac:spMkLst>
        </pc:spChg>
        <pc:spChg chg="add mod ord">
          <ac:chgData name="Egly, Nolan" userId="637b8f06-2ed8-4441-b1ea-2326db6edb23" providerId="ADAL" clId="{9CEC4B43-7167-4904-8511-7595738A4103}" dt="2023-04-14T04:15:30.926" v="12990" actId="20577"/>
          <ac:spMkLst>
            <pc:docMk/>
            <pc:sldMk cId="3903572401" sldId="317"/>
            <ac:spMk id="20" creationId="{2FF6A251-739A-F9C4-264C-D650BD6AC8B3}"/>
          </ac:spMkLst>
        </pc:spChg>
        <pc:picChg chg="add mod">
          <ac:chgData name="Egly, Nolan" userId="637b8f06-2ed8-4441-b1ea-2326db6edb23" providerId="ADAL" clId="{9CEC4B43-7167-4904-8511-7595738A4103}" dt="2023-04-14T04:33:44.226" v="14357" actId="1076"/>
          <ac:picMkLst>
            <pc:docMk/>
            <pc:sldMk cId="3903572401" sldId="317"/>
            <ac:picMk id="22" creationId="{47658073-660A-92EF-5125-49948BC3D97B}"/>
          </ac:picMkLst>
        </pc:picChg>
      </pc:sldChg>
      <pc:sldChg chg="addSp modSp new mod">
        <pc:chgData name="Egly, Nolan" userId="637b8f06-2ed8-4441-b1ea-2326db6edb23" providerId="ADAL" clId="{9CEC4B43-7167-4904-8511-7595738A4103}" dt="2023-04-14T04:39:31.059" v="14359" actId="1076"/>
        <pc:sldMkLst>
          <pc:docMk/>
          <pc:sldMk cId="873995522" sldId="318"/>
        </pc:sldMkLst>
        <pc:spChg chg="mod">
          <ac:chgData name="Egly, Nolan" userId="637b8f06-2ed8-4441-b1ea-2326db6edb23" providerId="ADAL" clId="{9CEC4B43-7167-4904-8511-7595738A4103}" dt="2023-04-14T04:33:18.105" v="14356" actId="20577"/>
          <ac:spMkLst>
            <pc:docMk/>
            <pc:sldMk cId="873995522" sldId="318"/>
            <ac:spMk id="2" creationId="{F33A37A0-7117-B5EC-1058-08C1BCFBCD5F}"/>
          </ac:spMkLst>
        </pc:spChg>
        <pc:picChg chg="add mod">
          <ac:chgData name="Egly, Nolan" userId="637b8f06-2ed8-4441-b1ea-2326db6edb23" providerId="ADAL" clId="{9CEC4B43-7167-4904-8511-7595738A4103}" dt="2023-04-14T04:39:31.059" v="14359" actId="1076"/>
          <ac:picMkLst>
            <pc:docMk/>
            <pc:sldMk cId="873995522" sldId="318"/>
            <ac:picMk id="4" creationId="{36262F95-D697-1F92-62CE-4418E54193AE}"/>
          </ac:picMkLst>
        </pc:picChg>
      </pc:sldChg>
      <pc:sldChg chg="modSp add mod modNotesTx">
        <pc:chgData name="Egly, Nolan" userId="637b8f06-2ed8-4441-b1ea-2326db6edb23" providerId="ADAL" clId="{9CEC4B43-7167-4904-8511-7595738A4103}" dt="2023-04-14T04:52:52.663" v="14786" actId="20577"/>
        <pc:sldMkLst>
          <pc:docMk/>
          <pc:sldMk cId="773703968" sldId="319"/>
        </pc:sldMkLst>
        <pc:spChg chg="mod">
          <ac:chgData name="Egly, Nolan" userId="637b8f06-2ed8-4441-b1ea-2326db6edb23" providerId="ADAL" clId="{9CEC4B43-7167-4904-8511-7595738A4103}" dt="2023-04-14T04:43:27.365" v="14400" actId="20577"/>
          <ac:spMkLst>
            <pc:docMk/>
            <pc:sldMk cId="773703968" sldId="319"/>
            <ac:spMk id="6" creationId="{94723ECA-BD54-4897-EB09-484933E3C1A8}"/>
          </ac:spMkLst>
        </pc:spChg>
      </pc:sldChg>
      <pc:sldChg chg="add del">
        <pc:chgData name="Egly, Nolan" userId="637b8f06-2ed8-4441-b1ea-2326db6edb23" providerId="ADAL" clId="{9CEC4B43-7167-4904-8511-7595738A4103}" dt="2023-04-14T04:43:11.947" v="14361" actId="47"/>
        <pc:sldMkLst>
          <pc:docMk/>
          <pc:sldMk cId="2031331759" sldId="319"/>
        </pc:sldMkLst>
      </pc:sldChg>
      <pc:sldChg chg="addSp delSp modSp new mod modClrScheme chgLayout">
        <pc:chgData name="Egly, Nolan" userId="637b8f06-2ed8-4441-b1ea-2326db6edb23" providerId="ADAL" clId="{9CEC4B43-7167-4904-8511-7595738A4103}" dt="2023-04-14T05:07:31.268" v="16621" actId="5793"/>
        <pc:sldMkLst>
          <pc:docMk/>
          <pc:sldMk cId="4091179795" sldId="320"/>
        </pc:sldMkLst>
        <pc:spChg chg="del mod ord">
          <ac:chgData name="Egly, Nolan" userId="637b8f06-2ed8-4441-b1ea-2326db6edb23" providerId="ADAL" clId="{9CEC4B43-7167-4904-8511-7595738A4103}" dt="2023-04-14T04:52:18.121" v="14703" actId="700"/>
          <ac:spMkLst>
            <pc:docMk/>
            <pc:sldMk cId="4091179795" sldId="320"/>
            <ac:spMk id="2" creationId="{CA3E424E-941B-D228-93B7-E3B363260512}"/>
          </ac:spMkLst>
        </pc:spChg>
        <pc:spChg chg="del mod ord">
          <ac:chgData name="Egly, Nolan" userId="637b8f06-2ed8-4441-b1ea-2326db6edb23" providerId="ADAL" clId="{9CEC4B43-7167-4904-8511-7595738A4103}" dt="2023-04-14T04:52:18.121" v="14703" actId="700"/>
          <ac:spMkLst>
            <pc:docMk/>
            <pc:sldMk cId="4091179795" sldId="320"/>
            <ac:spMk id="3" creationId="{BEFA18DB-A3F0-DA8E-9537-63926056CC5D}"/>
          </ac:spMkLst>
        </pc:spChg>
        <pc:spChg chg="del">
          <ac:chgData name="Egly, Nolan" userId="637b8f06-2ed8-4441-b1ea-2326db6edb23" providerId="ADAL" clId="{9CEC4B43-7167-4904-8511-7595738A4103}" dt="2023-04-14T04:52:18.121" v="14703" actId="700"/>
          <ac:spMkLst>
            <pc:docMk/>
            <pc:sldMk cId="4091179795" sldId="320"/>
            <ac:spMk id="4" creationId="{0A01E32B-6D42-3F35-18D4-95A36F9B6A3B}"/>
          </ac:spMkLst>
        </pc:spChg>
        <pc:spChg chg="add del mod ord">
          <ac:chgData name="Egly, Nolan" userId="637b8f06-2ed8-4441-b1ea-2326db6edb23" providerId="ADAL" clId="{9CEC4B43-7167-4904-8511-7595738A4103}" dt="2023-04-14T04:53:44.902" v="14805" actId="700"/>
          <ac:spMkLst>
            <pc:docMk/>
            <pc:sldMk cId="4091179795" sldId="320"/>
            <ac:spMk id="5" creationId="{62B2CED5-4B77-C442-B117-2DCB45598944}"/>
          </ac:spMkLst>
        </pc:spChg>
        <pc:spChg chg="add del mod ord">
          <ac:chgData name="Egly, Nolan" userId="637b8f06-2ed8-4441-b1ea-2326db6edb23" providerId="ADAL" clId="{9CEC4B43-7167-4904-8511-7595738A4103}" dt="2023-04-14T04:53:44.902" v="14805" actId="700"/>
          <ac:spMkLst>
            <pc:docMk/>
            <pc:sldMk cId="4091179795" sldId="320"/>
            <ac:spMk id="6" creationId="{0657474B-1397-D5B3-B249-ABB5EA13A012}"/>
          </ac:spMkLst>
        </pc:spChg>
        <pc:spChg chg="add mod ord">
          <ac:chgData name="Egly, Nolan" userId="637b8f06-2ed8-4441-b1ea-2326db6edb23" providerId="ADAL" clId="{9CEC4B43-7167-4904-8511-7595738A4103}" dt="2023-04-14T05:04:54.275" v="16220" actId="20577"/>
          <ac:spMkLst>
            <pc:docMk/>
            <pc:sldMk cId="4091179795" sldId="320"/>
            <ac:spMk id="7" creationId="{8102EAFA-5028-6055-0244-B659488BDB4F}"/>
          </ac:spMkLst>
        </pc:spChg>
        <pc:spChg chg="add mod ord">
          <ac:chgData name="Egly, Nolan" userId="637b8f06-2ed8-4441-b1ea-2326db6edb23" providerId="ADAL" clId="{9CEC4B43-7167-4904-8511-7595738A4103}" dt="2023-04-14T04:54:12.869" v="14889" actId="20577"/>
          <ac:spMkLst>
            <pc:docMk/>
            <pc:sldMk cId="4091179795" sldId="320"/>
            <ac:spMk id="8" creationId="{46CEB2BE-B653-FB1B-BAC9-9D87B0562BC0}"/>
          </ac:spMkLst>
        </pc:spChg>
        <pc:spChg chg="add mod ord">
          <ac:chgData name="Egly, Nolan" userId="637b8f06-2ed8-4441-b1ea-2326db6edb23" providerId="ADAL" clId="{9CEC4B43-7167-4904-8511-7595738A4103}" dt="2023-04-14T05:04:40.839" v="16197" actId="20577"/>
          <ac:spMkLst>
            <pc:docMk/>
            <pc:sldMk cId="4091179795" sldId="320"/>
            <ac:spMk id="9" creationId="{78EA7B8A-3966-9220-1D88-5F8B6EA00BA9}"/>
          </ac:spMkLst>
        </pc:spChg>
        <pc:spChg chg="add mod ord">
          <ac:chgData name="Egly, Nolan" userId="637b8f06-2ed8-4441-b1ea-2326db6edb23" providerId="ADAL" clId="{9CEC4B43-7167-4904-8511-7595738A4103}" dt="2023-04-14T04:58:11.636" v="15313" actId="20577"/>
          <ac:spMkLst>
            <pc:docMk/>
            <pc:sldMk cId="4091179795" sldId="320"/>
            <ac:spMk id="10" creationId="{C47FFAEF-EE10-0683-604B-50EAC01CF77C}"/>
          </ac:spMkLst>
        </pc:spChg>
        <pc:spChg chg="add mod ord">
          <ac:chgData name="Egly, Nolan" userId="637b8f06-2ed8-4441-b1ea-2326db6edb23" providerId="ADAL" clId="{9CEC4B43-7167-4904-8511-7595738A4103}" dt="2023-04-14T04:53:44.902" v="14805" actId="700"/>
          <ac:spMkLst>
            <pc:docMk/>
            <pc:sldMk cId="4091179795" sldId="320"/>
            <ac:spMk id="11" creationId="{6E1E6671-B08A-16CC-632F-3B56A0A0EF10}"/>
          </ac:spMkLst>
        </pc:spChg>
        <pc:spChg chg="add mod ord">
          <ac:chgData name="Egly, Nolan" userId="637b8f06-2ed8-4441-b1ea-2326db6edb23" providerId="ADAL" clId="{9CEC4B43-7167-4904-8511-7595738A4103}" dt="2023-04-14T04:53:44.902" v="14805" actId="700"/>
          <ac:spMkLst>
            <pc:docMk/>
            <pc:sldMk cId="4091179795" sldId="320"/>
            <ac:spMk id="12" creationId="{9718519B-37E1-8CAC-6240-B76DEAD030CE}"/>
          </ac:spMkLst>
        </pc:spChg>
        <pc:spChg chg="add mod ord">
          <ac:chgData name="Egly, Nolan" userId="637b8f06-2ed8-4441-b1ea-2326db6edb23" providerId="ADAL" clId="{9CEC4B43-7167-4904-8511-7595738A4103}" dt="2023-04-14T05:07:31.268" v="16621" actId="5793"/>
          <ac:spMkLst>
            <pc:docMk/>
            <pc:sldMk cId="4091179795" sldId="320"/>
            <ac:spMk id="13" creationId="{BF6BAC00-C253-D365-5C19-8A252E5A3976}"/>
          </ac:spMkLst>
        </pc:spChg>
      </pc:sldChg>
      <pc:sldChg chg="modSp add mod ord modNotesTx">
        <pc:chgData name="Egly, Nolan" userId="637b8f06-2ed8-4441-b1ea-2326db6edb23" providerId="ADAL" clId="{9CEC4B43-7167-4904-8511-7595738A4103}" dt="2023-04-14T04:56:33.760" v="15220" actId="20577"/>
        <pc:sldMkLst>
          <pc:docMk/>
          <pc:sldMk cId="1837445291" sldId="321"/>
        </pc:sldMkLst>
        <pc:spChg chg="mod">
          <ac:chgData name="Egly, Nolan" userId="637b8f06-2ed8-4441-b1ea-2326db6edb23" providerId="ADAL" clId="{9CEC4B43-7167-4904-8511-7595738A4103}" dt="2023-04-14T04:55:56.460" v="15072" actId="14100"/>
          <ac:spMkLst>
            <pc:docMk/>
            <pc:sldMk cId="1837445291" sldId="321"/>
            <ac:spMk id="5" creationId="{9F7F5371-7460-D0B6-47C9-917DCD1A68E3}"/>
          </ac:spMkLst>
        </pc:spChg>
      </pc:sldChg>
      <pc:sldChg chg="addSp delSp modSp new mod modClrScheme chgLayout">
        <pc:chgData name="Egly, Nolan" userId="637b8f06-2ed8-4441-b1ea-2326db6edb23" providerId="ADAL" clId="{9CEC4B43-7167-4904-8511-7595738A4103}" dt="2023-04-14T05:16:46.781" v="17371" actId="20577"/>
        <pc:sldMkLst>
          <pc:docMk/>
          <pc:sldMk cId="3002803147" sldId="322"/>
        </pc:sldMkLst>
        <pc:spChg chg="del mod ord">
          <ac:chgData name="Egly, Nolan" userId="637b8f06-2ed8-4441-b1ea-2326db6edb23" providerId="ADAL" clId="{9CEC4B43-7167-4904-8511-7595738A4103}" dt="2023-04-14T05:09:43.942" v="16623" actId="700"/>
          <ac:spMkLst>
            <pc:docMk/>
            <pc:sldMk cId="3002803147" sldId="322"/>
            <ac:spMk id="2" creationId="{D0EE9918-F35D-6141-C0FA-1242C617F065}"/>
          </ac:spMkLst>
        </pc:spChg>
        <pc:spChg chg="del">
          <ac:chgData name="Egly, Nolan" userId="637b8f06-2ed8-4441-b1ea-2326db6edb23" providerId="ADAL" clId="{9CEC4B43-7167-4904-8511-7595738A4103}" dt="2023-04-14T05:09:43.942" v="16623" actId="700"/>
          <ac:spMkLst>
            <pc:docMk/>
            <pc:sldMk cId="3002803147" sldId="322"/>
            <ac:spMk id="3" creationId="{43FB3646-E4BD-560B-0B88-A73D99732913}"/>
          </ac:spMkLst>
        </pc:spChg>
        <pc:spChg chg="del">
          <ac:chgData name="Egly, Nolan" userId="637b8f06-2ed8-4441-b1ea-2326db6edb23" providerId="ADAL" clId="{9CEC4B43-7167-4904-8511-7595738A4103}" dt="2023-04-14T05:09:43.942" v="16623" actId="700"/>
          <ac:spMkLst>
            <pc:docMk/>
            <pc:sldMk cId="3002803147" sldId="322"/>
            <ac:spMk id="4" creationId="{DC9F8945-81EC-E1B0-915D-920293B24D24}"/>
          </ac:spMkLst>
        </pc:spChg>
        <pc:spChg chg="del">
          <ac:chgData name="Egly, Nolan" userId="637b8f06-2ed8-4441-b1ea-2326db6edb23" providerId="ADAL" clId="{9CEC4B43-7167-4904-8511-7595738A4103}" dt="2023-04-14T05:09:43.942" v="16623" actId="700"/>
          <ac:spMkLst>
            <pc:docMk/>
            <pc:sldMk cId="3002803147" sldId="322"/>
            <ac:spMk id="5" creationId="{F4B55520-4125-7060-4FEE-E35520741588}"/>
          </ac:spMkLst>
        </pc:spChg>
        <pc:spChg chg="del">
          <ac:chgData name="Egly, Nolan" userId="637b8f06-2ed8-4441-b1ea-2326db6edb23" providerId="ADAL" clId="{9CEC4B43-7167-4904-8511-7595738A4103}" dt="2023-04-14T05:09:43.942" v="16623" actId="700"/>
          <ac:spMkLst>
            <pc:docMk/>
            <pc:sldMk cId="3002803147" sldId="322"/>
            <ac:spMk id="6" creationId="{647898E8-52A3-D6D3-9C2A-F74B1B13BDBC}"/>
          </ac:spMkLst>
        </pc:spChg>
        <pc:spChg chg="del mod ord">
          <ac:chgData name="Egly, Nolan" userId="637b8f06-2ed8-4441-b1ea-2326db6edb23" providerId="ADAL" clId="{9CEC4B43-7167-4904-8511-7595738A4103}" dt="2023-04-14T05:09:43.942" v="16623" actId="700"/>
          <ac:spMkLst>
            <pc:docMk/>
            <pc:sldMk cId="3002803147" sldId="322"/>
            <ac:spMk id="7" creationId="{55E6D3F7-5F48-09C1-D2CA-2F3E4C5ACCEF}"/>
          </ac:spMkLst>
        </pc:spChg>
        <pc:spChg chg="del">
          <ac:chgData name="Egly, Nolan" userId="637b8f06-2ed8-4441-b1ea-2326db6edb23" providerId="ADAL" clId="{9CEC4B43-7167-4904-8511-7595738A4103}" dt="2023-04-14T05:09:43.942" v="16623" actId="700"/>
          <ac:spMkLst>
            <pc:docMk/>
            <pc:sldMk cId="3002803147" sldId="322"/>
            <ac:spMk id="8" creationId="{21E2229C-C879-C2A2-1B78-64696A42843B}"/>
          </ac:spMkLst>
        </pc:spChg>
        <pc:spChg chg="add mod ord">
          <ac:chgData name="Egly, Nolan" userId="637b8f06-2ed8-4441-b1ea-2326db6edb23" providerId="ADAL" clId="{9CEC4B43-7167-4904-8511-7595738A4103}" dt="2023-04-14T05:09:52.307" v="16659" actId="20577"/>
          <ac:spMkLst>
            <pc:docMk/>
            <pc:sldMk cId="3002803147" sldId="322"/>
            <ac:spMk id="9" creationId="{0DDAA789-7DC9-0657-78BA-C2FB11629058}"/>
          </ac:spMkLst>
        </pc:spChg>
        <pc:spChg chg="add mod ord">
          <ac:chgData name="Egly, Nolan" userId="637b8f06-2ed8-4441-b1ea-2326db6edb23" providerId="ADAL" clId="{9CEC4B43-7167-4904-8511-7595738A4103}" dt="2023-04-14T05:16:46.781" v="17371" actId="20577"/>
          <ac:spMkLst>
            <pc:docMk/>
            <pc:sldMk cId="3002803147" sldId="322"/>
            <ac:spMk id="10" creationId="{9D9E2B7A-88FD-71F3-4355-54F8A90E28DF}"/>
          </ac:spMkLst>
        </pc:spChg>
      </pc:sldChg>
    </pc:docChg>
  </pc:docChgLst>
  <pc:docChgLst>
    <pc:chgData name="Egly, Nolan" userId="637b8f06-2ed8-4441-b1ea-2326db6edb23" providerId="ADAL" clId="{6725F25F-6312-42F7-B705-D0176796C0A7}"/>
    <pc:docChg chg="undo custSel delSld modSld">
      <pc:chgData name="Egly, Nolan" userId="637b8f06-2ed8-4441-b1ea-2326db6edb23" providerId="ADAL" clId="{6725F25F-6312-42F7-B705-D0176796C0A7}" dt="2024-01-02T20:17:39.944" v="53" actId="2696"/>
      <pc:docMkLst>
        <pc:docMk/>
      </pc:docMkLst>
      <pc:sldChg chg="del">
        <pc:chgData name="Egly, Nolan" userId="637b8f06-2ed8-4441-b1ea-2326db6edb23" providerId="ADAL" clId="{6725F25F-6312-42F7-B705-D0176796C0A7}" dt="2024-01-02T20:17:39.944" v="53" actId="2696"/>
        <pc:sldMkLst>
          <pc:docMk/>
          <pc:sldMk cId="2167748511" sldId="264"/>
        </pc:sldMkLst>
      </pc:sldChg>
      <pc:sldChg chg="del">
        <pc:chgData name="Egly, Nolan" userId="637b8f06-2ed8-4441-b1ea-2326db6edb23" providerId="ADAL" clId="{6725F25F-6312-42F7-B705-D0176796C0A7}" dt="2024-01-02T20:17:39.944" v="53" actId="2696"/>
        <pc:sldMkLst>
          <pc:docMk/>
          <pc:sldMk cId="2151643343" sldId="265"/>
        </pc:sldMkLst>
      </pc:sldChg>
      <pc:sldChg chg="del">
        <pc:chgData name="Egly, Nolan" userId="637b8f06-2ed8-4441-b1ea-2326db6edb23" providerId="ADAL" clId="{6725F25F-6312-42F7-B705-D0176796C0A7}" dt="2024-01-02T20:17:39.944" v="53" actId="2696"/>
        <pc:sldMkLst>
          <pc:docMk/>
          <pc:sldMk cId="1671372882" sldId="266"/>
        </pc:sldMkLst>
      </pc:sldChg>
      <pc:sldChg chg="del">
        <pc:chgData name="Egly, Nolan" userId="637b8f06-2ed8-4441-b1ea-2326db6edb23" providerId="ADAL" clId="{6725F25F-6312-42F7-B705-D0176796C0A7}" dt="2024-01-02T20:17:39.944" v="53" actId="2696"/>
        <pc:sldMkLst>
          <pc:docMk/>
          <pc:sldMk cId="3377228345" sldId="267"/>
        </pc:sldMkLst>
      </pc:sldChg>
      <pc:sldChg chg="del">
        <pc:chgData name="Egly, Nolan" userId="637b8f06-2ed8-4441-b1ea-2326db6edb23" providerId="ADAL" clId="{6725F25F-6312-42F7-B705-D0176796C0A7}" dt="2024-01-02T20:17:39.944" v="53" actId="2696"/>
        <pc:sldMkLst>
          <pc:docMk/>
          <pc:sldMk cId="1185245159" sldId="268"/>
        </pc:sldMkLst>
      </pc:sldChg>
      <pc:sldChg chg="del">
        <pc:chgData name="Egly, Nolan" userId="637b8f06-2ed8-4441-b1ea-2326db6edb23" providerId="ADAL" clId="{6725F25F-6312-42F7-B705-D0176796C0A7}" dt="2024-01-02T20:17:39.944" v="53" actId="2696"/>
        <pc:sldMkLst>
          <pc:docMk/>
          <pc:sldMk cId="425162496" sldId="269"/>
        </pc:sldMkLst>
      </pc:sldChg>
      <pc:sldChg chg="del">
        <pc:chgData name="Egly, Nolan" userId="637b8f06-2ed8-4441-b1ea-2326db6edb23" providerId="ADAL" clId="{6725F25F-6312-42F7-B705-D0176796C0A7}" dt="2024-01-02T20:17:39.944" v="53" actId="2696"/>
        <pc:sldMkLst>
          <pc:docMk/>
          <pc:sldMk cId="2119023773" sldId="270"/>
        </pc:sldMkLst>
      </pc:sldChg>
      <pc:sldChg chg="del">
        <pc:chgData name="Egly, Nolan" userId="637b8f06-2ed8-4441-b1ea-2326db6edb23" providerId="ADAL" clId="{6725F25F-6312-42F7-B705-D0176796C0A7}" dt="2024-01-02T20:17:39.944" v="53" actId="2696"/>
        <pc:sldMkLst>
          <pc:docMk/>
          <pc:sldMk cId="3271137250" sldId="271"/>
        </pc:sldMkLst>
      </pc:sldChg>
      <pc:sldChg chg="del">
        <pc:chgData name="Egly, Nolan" userId="637b8f06-2ed8-4441-b1ea-2326db6edb23" providerId="ADAL" clId="{6725F25F-6312-42F7-B705-D0176796C0A7}" dt="2024-01-02T20:17:39.944" v="53" actId="2696"/>
        <pc:sldMkLst>
          <pc:docMk/>
          <pc:sldMk cId="498193501" sldId="272"/>
        </pc:sldMkLst>
      </pc:sldChg>
      <pc:sldChg chg="del">
        <pc:chgData name="Egly, Nolan" userId="637b8f06-2ed8-4441-b1ea-2326db6edb23" providerId="ADAL" clId="{6725F25F-6312-42F7-B705-D0176796C0A7}" dt="2024-01-02T20:17:39.944" v="53" actId="2696"/>
        <pc:sldMkLst>
          <pc:docMk/>
          <pc:sldMk cId="4025605352" sldId="273"/>
        </pc:sldMkLst>
      </pc:sldChg>
      <pc:sldChg chg="del">
        <pc:chgData name="Egly, Nolan" userId="637b8f06-2ed8-4441-b1ea-2326db6edb23" providerId="ADAL" clId="{6725F25F-6312-42F7-B705-D0176796C0A7}" dt="2024-01-02T20:17:39.944" v="53" actId="2696"/>
        <pc:sldMkLst>
          <pc:docMk/>
          <pc:sldMk cId="2527574374" sldId="274"/>
        </pc:sldMkLst>
      </pc:sldChg>
      <pc:sldChg chg="del">
        <pc:chgData name="Egly, Nolan" userId="637b8f06-2ed8-4441-b1ea-2326db6edb23" providerId="ADAL" clId="{6725F25F-6312-42F7-B705-D0176796C0A7}" dt="2024-01-02T20:17:39.944" v="53" actId="2696"/>
        <pc:sldMkLst>
          <pc:docMk/>
          <pc:sldMk cId="2629913779" sldId="276"/>
        </pc:sldMkLst>
      </pc:sldChg>
      <pc:sldChg chg="modSp mod">
        <pc:chgData name="Egly, Nolan" userId="637b8f06-2ed8-4441-b1ea-2326db6edb23" providerId="ADAL" clId="{6725F25F-6312-42F7-B705-D0176796C0A7}" dt="2024-01-02T20:04:57.009" v="23" actId="20577"/>
        <pc:sldMkLst>
          <pc:docMk/>
          <pc:sldMk cId="2007839366" sldId="288"/>
        </pc:sldMkLst>
        <pc:spChg chg="mod">
          <ac:chgData name="Egly, Nolan" userId="637b8f06-2ed8-4441-b1ea-2326db6edb23" providerId="ADAL" clId="{6725F25F-6312-42F7-B705-D0176796C0A7}" dt="2024-01-02T20:04:57.009" v="23" actId="20577"/>
          <ac:spMkLst>
            <pc:docMk/>
            <pc:sldMk cId="2007839366" sldId="288"/>
            <ac:spMk id="5" creationId="{E5816241-56D9-0D1F-5629-C3EA47532FEA}"/>
          </ac:spMkLst>
        </pc:spChg>
      </pc:sldChg>
      <pc:sldChg chg="addSp delSp modSp mod">
        <pc:chgData name="Egly, Nolan" userId="637b8f06-2ed8-4441-b1ea-2326db6edb23" providerId="ADAL" clId="{6725F25F-6312-42F7-B705-D0176796C0A7}" dt="2024-01-02T20:10:33.370" v="35" actId="1076"/>
        <pc:sldMkLst>
          <pc:docMk/>
          <pc:sldMk cId="4024960429" sldId="308"/>
        </pc:sldMkLst>
        <pc:picChg chg="add del mod">
          <ac:chgData name="Egly, Nolan" userId="637b8f06-2ed8-4441-b1ea-2326db6edb23" providerId="ADAL" clId="{6725F25F-6312-42F7-B705-D0176796C0A7}" dt="2024-01-02T20:10:18.149" v="30" actId="478"/>
          <ac:picMkLst>
            <pc:docMk/>
            <pc:sldMk cId="4024960429" sldId="308"/>
            <ac:picMk id="3" creationId="{4923982B-1C00-6020-0BDA-65A1441B2453}"/>
          </ac:picMkLst>
        </pc:picChg>
        <pc:picChg chg="add mod">
          <ac:chgData name="Egly, Nolan" userId="637b8f06-2ed8-4441-b1ea-2326db6edb23" providerId="ADAL" clId="{6725F25F-6312-42F7-B705-D0176796C0A7}" dt="2024-01-02T20:10:33.370" v="35" actId="1076"/>
          <ac:picMkLst>
            <pc:docMk/>
            <pc:sldMk cId="4024960429" sldId="308"/>
            <ac:picMk id="8" creationId="{ECEBD2AD-A1EB-1E2B-EE7D-2EA2B8B01437}"/>
          </ac:picMkLst>
        </pc:picChg>
        <pc:picChg chg="add mod">
          <ac:chgData name="Egly, Nolan" userId="637b8f06-2ed8-4441-b1ea-2326db6edb23" providerId="ADAL" clId="{6725F25F-6312-42F7-B705-D0176796C0A7}" dt="2024-01-02T20:10:24.606" v="33" actId="571"/>
          <ac:picMkLst>
            <pc:docMk/>
            <pc:sldMk cId="4024960429" sldId="308"/>
            <ac:picMk id="9" creationId="{E5EE1785-8707-E07B-900C-D807CBE9D258}"/>
          </ac:picMkLst>
        </pc:picChg>
        <pc:picChg chg="del">
          <ac:chgData name="Egly, Nolan" userId="637b8f06-2ed8-4441-b1ea-2326db6edb23" providerId="ADAL" clId="{6725F25F-6312-42F7-B705-D0176796C0A7}" dt="2024-01-02T20:09:31.758" v="24" actId="478"/>
          <ac:picMkLst>
            <pc:docMk/>
            <pc:sldMk cId="4024960429" sldId="308"/>
            <ac:picMk id="13" creationId="{0C6712CF-EBE5-D811-CB53-198DDBA4AD33}"/>
          </ac:picMkLst>
        </pc:picChg>
      </pc:sldChg>
      <pc:sldChg chg="addSp delSp modSp mod">
        <pc:chgData name="Egly, Nolan" userId="637b8f06-2ed8-4441-b1ea-2326db6edb23" providerId="ADAL" clId="{6725F25F-6312-42F7-B705-D0176796C0A7}" dt="2024-01-02T20:11:49.931" v="39" actId="1076"/>
        <pc:sldMkLst>
          <pc:docMk/>
          <pc:sldMk cId="3153318513" sldId="309"/>
        </pc:sldMkLst>
        <pc:picChg chg="del">
          <ac:chgData name="Egly, Nolan" userId="637b8f06-2ed8-4441-b1ea-2326db6edb23" providerId="ADAL" clId="{6725F25F-6312-42F7-B705-D0176796C0A7}" dt="2024-01-02T20:11:33.740" v="36" actId="478"/>
          <ac:picMkLst>
            <pc:docMk/>
            <pc:sldMk cId="3153318513" sldId="309"/>
            <ac:picMk id="6" creationId="{C9D7D1C6-44D0-D9E8-D5D7-DB2DA89F3344}"/>
          </ac:picMkLst>
        </pc:picChg>
        <pc:picChg chg="add mod">
          <ac:chgData name="Egly, Nolan" userId="637b8f06-2ed8-4441-b1ea-2326db6edb23" providerId="ADAL" clId="{6725F25F-6312-42F7-B705-D0176796C0A7}" dt="2024-01-02T20:11:49.931" v="39" actId="1076"/>
          <ac:picMkLst>
            <pc:docMk/>
            <pc:sldMk cId="3153318513" sldId="309"/>
            <ac:picMk id="7" creationId="{77AAD39D-A8D1-C4B5-9ADE-B16B0985CB75}"/>
          </ac:picMkLst>
        </pc:picChg>
      </pc:sldChg>
      <pc:sldChg chg="addSp delSp modSp mod">
        <pc:chgData name="Egly, Nolan" userId="637b8f06-2ed8-4441-b1ea-2326db6edb23" providerId="ADAL" clId="{6725F25F-6312-42F7-B705-D0176796C0A7}" dt="2024-01-02T20:12:43.405" v="44" actId="14100"/>
        <pc:sldMkLst>
          <pc:docMk/>
          <pc:sldMk cId="2080545784" sldId="312"/>
        </pc:sldMkLst>
        <pc:picChg chg="del">
          <ac:chgData name="Egly, Nolan" userId="637b8f06-2ed8-4441-b1ea-2326db6edb23" providerId="ADAL" clId="{6725F25F-6312-42F7-B705-D0176796C0A7}" dt="2024-01-02T20:12:29.752" v="40" actId="478"/>
          <ac:picMkLst>
            <pc:docMk/>
            <pc:sldMk cId="2080545784" sldId="312"/>
            <ac:picMk id="6" creationId="{FEE57FAD-DDDB-1B62-3CE1-EB0217AEB1BF}"/>
          </ac:picMkLst>
        </pc:picChg>
        <pc:picChg chg="add mod">
          <ac:chgData name="Egly, Nolan" userId="637b8f06-2ed8-4441-b1ea-2326db6edb23" providerId="ADAL" clId="{6725F25F-6312-42F7-B705-D0176796C0A7}" dt="2024-01-02T20:12:43.405" v="44" actId="14100"/>
          <ac:picMkLst>
            <pc:docMk/>
            <pc:sldMk cId="2080545784" sldId="312"/>
            <ac:picMk id="7" creationId="{3733E395-3310-57F0-1752-D0F1D79EAE97}"/>
          </ac:picMkLst>
        </pc:picChg>
      </pc:sldChg>
      <pc:sldChg chg="addSp delSp mod">
        <pc:chgData name="Egly, Nolan" userId="637b8f06-2ed8-4441-b1ea-2326db6edb23" providerId="ADAL" clId="{6725F25F-6312-42F7-B705-D0176796C0A7}" dt="2024-01-02T20:13:41.534" v="46" actId="22"/>
        <pc:sldMkLst>
          <pc:docMk/>
          <pc:sldMk cId="873995522" sldId="318"/>
        </pc:sldMkLst>
        <pc:picChg chg="del">
          <ac:chgData name="Egly, Nolan" userId="637b8f06-2ed8-4441-b1ea-2326db6edb23" providerId="ADAL" clId="{6725F25F-6312-42F7-B705-D0176796C0A7}" dt="2024-01-02T20:13:41.075" v="45" actId="478"/>
          <ac:picMkLst>
            <pc:docMk/>
            <pc:sldMk cId="873995522" sldId="318"/>
            <ac:picMk id="4" creationId="{36262F95-D697-1F92-62CE-4418E54193AE}"/>
          </ac:picMkLst>
        </pc:picChg>
        <pc:picChg chg="add">
          <ac:chgData name="Egly, Nolan" userId="637b8f06-2ed8-4441-b1ea-2326db6edb23" providerId="ADAL" clId="{6725F25F-6312-42F7-B705-D0176796C0A7}" dt="2024-01-02T20:13:41.534" v="46" actId="22"/>
          <ac:picMkLst>
            <pc:docMk/>
            <pc:sldMk cId="873995522" sldId="318"/>
            <ac:picMk id="5" creationId="{53FB7977-3D1E-9E0A-481C-1F93DB3DE9E3}"/>
          </ac:picMkLst>
        </pc:picChg>
      </pc:sldChg>
      <pc:sldChg chg="addSp delSp modSp mod">
        <pc:chgData name="Egly, Nolan" userId="637b8f06-2ed8-4441-b1ea-2326db6edb23" providerId="ADAL" clId="{6725F25F-6312-42F7-B705-D0176796C0A7}" dt="2024-01-02T20:16:38.755" v="52" actId="1076"/>
        <pc:sldMkLst>
          <pc:docMk/>
          <pc:sldMk cId="4260775343" sldId="325"/>
        </pc:sldMkLst>
        <pc:picChg chg="add del">
          <ac:chgData name="Egly, Nolan" userId="637b8f06-2ed8-4441-b1ea-2326db6edb23" providerId="ADAL" clId="{6725F25F-6312-42F7-B705-D0176796C0A7}" dt="2024-01-02T20:16:26.664" v="49" actId="22"/>
          <ac:picMkLst>
            <pc:docMk/>
            <pc:sldMk cId="4260775343" sldId="325"/>
            <ac:picMk id="3" creationId="{7CC84684-E231-C4C3-2C2E-90903FE93D49}"/>
          </ac:picMkLst>
        </pc:picChg>
        <pc:picChg chg="add mod">
          <ac:chgData name="Egly, Nolan" userId="637b8f06-2ed8-4441-b1ea-2326db6edb23" providerId="ADAL" clId="{6725F25F-6312-42F7-B705-D0176796C0A7}" dt="2024-01-02T20:16:38.755" v="52" actId="1076"/>
          <ac:picMkLst>
            <pc:docMk/>
            <pc:sldMk cId="4260775343" sldId="325"/>
            <ac:picMk id="7" creationId="{862C03B0-6C12-1BFD-A592-9980B1FD5A7D}"/>
          </ac:picMkLst>
        </pc:picChg>
        <pc:picChg chg="del">
          <ac:chgData name="Egly, Nolan" userId="637b8f06-2ed8-4441-b1ea-2326db6edb23" providerId="ADAL" clId="{6725F25F-6312-42F7-B705-D0176796C0A7}" dt="2024-01-02T20:16:22.864" v="47" actId="478"/>
          <ac:picMkLst>
            <pc:docMk/>
            <pc:sldMk cId="4260775343" sldId="325"/>
            <ac:picMk id="8" creationId="{D3AC2E46-5052-585D-E2EE-2C86D563410A}"/>
          </ac:picMkLst>
        </pc:picChg>
      </pc:sldChg>
    </pc:docChg>
  </pc:docChgLst>
  <pc:docChgLst>
    <pc:chgData name="Egly, Nolan" userId="637b8f06-2ed8-4441-b1ea-2326db6edb23" providerId="ADAL" clId="{480D038C-2859-4D80-A0BC-AEE3BA66DEE0}"/>
    <pc:docChg chg="undo custSel addSld delSld modSld sldOrd">
      <pc:chgData name="Egly, Nolan" userId="637b8f06-2ed8-4441-b1ea-2326db6edb23" providerId="ADAL" clId="{480D038C-2859-4D80-A0BC-AEE3BA66DEE0}" dt="2023-06-22T18:53:47.062" v="6151" actId="20577"/>
      <pc:docMkLst>
        <pc:docMk/>
      </pc:docMkLst>
      <pc:sldChg chg="mod modShow">
        <pc:chgData name="Egly, Nolan" userId="637b8f06-2ed8-4441-b1ea-2326db6edb23" providerId="ADAL" clId="{480D038C-2859-4D80-A0BC-AEE3BA66DEE0}" dt="2023-06-09T16:41:32.609" v="6051" actId="729"/>
        <pc:sldMkLst>
          <pc:docMk/>
          <pc:sldMk cId="2167748511" sldId="264"/>
        </pc:sldMkLst>
      </pc:sldChg>
      <pc:sldChg chg="mod modShow">
        <pc:chgData name="Egly, Nolan" userId="637b8f06-2ed8-4441-b1ea-2326db6edb23" providerId="ADAL" clId="{480D038C-2859-4D80-A0BC-AEE3BA66DEE0}" dt="2023-06-09T16:41:32.609" v="6051" actId="729"/>
        <pc:sldMkLst>
          <pc:docMk/>
          <pc:sldMk cId="2151643343" sldId="265"/>
        </pc:sldMkLst>
      </pc:sldChg>
      <pc:sldChg chg="mod modShow">
        <pc:chgData name="Egly, Nolan" userId="637b8f06-2ed8-4441-b1ea-2326db6edb23" providerId="ADAL" clId="{480D038C-2859-4D80-A0BC-AEE3BA66DEE0}" dt="2023-06-09T16:41:32.609" v="6051" actId="729"/>
        <pc:sldMkLst>
          <pc:docMk/>
          <pc:sldMk cId="1671372882" sldId="266"/>
        </pc:sldMkLst>
      </pc:sldChg>
      <pc:sldChg chg="mod modShow">
        <pc:chgData name="Egly, Nolan" userId="637b8f06-2ed8-4441-b1ea-2326db6edb23" providerId="ADAL" clId="{480D038C-2859-4D80-A0BC-AEE3BA66DEE0}" dt="2023-06-09T16:41:32.609" v="6051" actId="729"/>
        <pc:sldMkLst>
          <pc:docMk/>
          <pc:sldMk cId="3377228345" sldId="267"/>
        </pc:sldMkLst>
      </pc:sldChg>
      <pc:sldChg chg="mod modShow">
        <pc:chgData name="Egly, Nolan" userId="637b8f06-2ed8-4441-b1ea-2326db6edb23" providerId="ADAL" clId="{480D038C-2859-4D80-A0BC-AEE3BA66DEE0}" dt="2023-06-09T16:41:32.609" v="6051" actId="729"/>
        <pc:sldMkLst>
          <pc:docMk/>
          <pc:sldMk cId="1185245159" sldId="268"/>
        </pc:sldMkLst>
      </pc:sldChg>
      <pc:sldChg chg="mod modShow">
        <pc:chgData name="Egly, Nolan" userId="637b8f06-2ed8-4441-b1ea-2326db6edb23" providerId="ADAL" clId="{480D038C-2859-4D80-A0BC-AEE3BA66DEE0}" dt="2023-06-09T16:41:32.609" v="6051" actId="729"/>
        <pc:sldMkLst>
          <pc:docMk/>
          <pc:sldMk cId="425162496" sldId="269"/>
        </pc:sldMkLst>
      </pc:sldChg>
      <pc:sldChg chg="mod modShow">
        <pc:chgData name="Egly, Nolan" userId="637b8f06-2ed8-4441-b1ea-2326db6edb23" providerId="ADAL" clId="{480D038C-2859-4D80-A0BC-AEE3BA66DEE0}" dt="2023-06-09T16:41:32.609" v="6051" actId="729"/>
        <pc:sldMkLst>
          <pc:docMk/>
          <pc:sldMk cId="2119023773" sldId="270"/>
        </pc:sldMkLst>
      </pc:sldChg>
      <pc:sldChg chg="mod modShow">
        <pc:chgData name="Egly, Nolan" userId="637b8f06-2ed8-4441-b1ea-2326db6edb23" providerId="ADAL" clId="{480D038C-2859-4D80-A0BC-AEE3BA66DEE0}" dt="2023-06-09T16:41:32.609" v="6051" actId="729"/>
        <pc:sldMkLst>
          <pc:docMk/>
          <pc:sldMk cId="3271137250" sldId="271"/>
        </pc:sldMkLst>
      </pc:sldChg>
      <pc:sldChg chg="mod modShow">
        <pc:chgData name="Egly, Nolan" userId="637b8f06-2ed8-4441-b1ea-2326db6edb23" providerId="ADAL" clId="{480D038C-2859-4D80-A0BC-AEE3BA66DEE0}" dt="2023-06-09T16:41:32.609" v="6051" actId="729"/>
        <pc:sldMkLst>
          <pc:docMk/>
          <pc:sldMk cId="498193501" sldId="272"/>
        </pc:sldMkLst>
      </pc:sldChg>
      <pc:sldChg chg="mod modShow">
        <pc:chgData name="Egly, Nolan" userId="637b8f06-2ed8-4441-b1ea-2326db6edb23" providerId="ADAL" clId="{480D038C-2859-4D80-A0BC-AEE3BA66DEE0}" dt="2023-06-09T16:41:32.609" v="6051" actId="729"/>
        <pc:sldMkLst>
          <pc:docMk/>
          <pc:sldMk cId="4025605352" sldId="273"/>
        </pc:sldMkLst>
      </pc:sldChg>
      <pc:sldChg chg="mod modShow">
        <pc:chgData name="Egly, Nolan" userId="637b8f06-2ed8-4441-b1ea-2326db6edb23" providerId="ADAL" clId="{480D038C-2859-4D80-A0BC-AEE3BA66DEE0}" dt="2023-06-09T16:41:32.609" v="6051" actId="729"/>
        <pc:sldMkLst>
          <pc:docMk/>
          <pc:sldMk cId="2527574374" sldId="274"/>
        </pc:sldMkLst>
      </pc:sldChg>
      <pc:sldChg chg="mod modShow">
        <pc:chgData name="Egly, Nolan" userId="637b8f06-2ed8-4441-b1ea-2326db6edb23" providerId="ADAL" clId="{480D038C-2859-4D80-A0BC-AEE3BA66DEE0}" dt="2023-06-09T16:41:32.609" v="6051" actId="729"/>
        <pc:sldMkLst>
          <pc:docMk/>
          <pc:sldMk cId="2629913779" sldId="276"/>
        </pc:sldMkLst>
      </pc:sldChg>
      <pc:sldChg chg="modSp mod modNotesTx">
        <pc:chgData name="Egly, Nolan" userId="637b8f06-2ed8-4441-b1ea-2326db6edb23" providerId="ADAL" clId="{480D038C-2859-4D80-A0BC-AEE3BA66DEE0}" dt="2023-06-22T18:53:47.062" v="6151" actId="20577"/>
        <pc:sldMkLst>
          <pc:docMk/>
          <pc:sldMk cId="3052241227" sldId="297"/>
        </pc:sldMkLst>
        <pc:spChg chg="mod">
          <ac:chgData name="Egly, Nolan" userId="637b8f06-2ed8-4441-b1ea-2326db6edb23" providerId="ADAL" clId="{480D038C-2859-4D80-A0BC-AEE3BA66DEE0}" dt="2023-06-22T18:53:47.062" v="6151" actId="20577"/>
          <ac:spMkLst>
            <pc:docMk/>
            <pc:sldMk cId="3052241227" sldId="297"/>
            <ac:spMk id="31" creationId="{3239DB9D-DB80-EDD5-494B-D7FD18286291}"/>
          </ac:spMkLst>
        </pc:spChg>
      </pc:sldChg>
      <pc:sldChg chg="modNotesTx">
        <pc:chgData name="Egly, Nolan" userId="637b8f06-2ed8-4441-b1ea-2326db6edb23" providerId="ADAL" clId="{480D038C-2859-4D80-A0BC-AEE3BA66DEE0}" dt="2023-06-09T02:40:25.438" v="4782" actId="20577"/>
        <pc:sldMkLst>
          <pc:docMk/>
          <pc:sldMk cId="3696124134" sldId="307"/>
        </pc:sldMkLst>
      </pc:sldChg>
      <pc:sldChg chg="modNotesTx">
        <pc:chgData name="Egly, Nolan" userId="637b8f06-2ed8-4441-b1ea-2326db6edb23" providerId="ADAL" clId="{480D038C-2859-4D80-A0BC-AEE3BA66DEE0}" dt="2023-06-09T02:42:41.464" v="4943" actId="20577"/>
        <pc:sldMkLst>
          <pc:docMk/>
          <pc:sldMk cId="1492928632" sldId="313"/>
        </pc:sldMkLst>
      </pc:sldChg>
      <pc:sldChg chg="modNotesTx">
        <pc:chgData name="Egly, Nolan" userId="637b8f06-2ed8-4441-b1ea-2326db6edb23" providerId="ADAL" clId="{480D038C-2859-4D80-A0BC-AEE3BA66DEE0}" dt="2023-06-09T02:42:51.216" v="4963" actId="20577"/>
        <pc:sldMkLst>
          <pc:docMk/>
          <pc:sldMk cId="2854574103" sldId="314"/>
        </pc:sldMkLst>
      </pc:sldChg>
      <pc:sldChg chg="modNotesTx">
        <pc:chgData name="Egly, Nolan" userId="637b8f06-2ed8-4441-b1ea-2326db6edb23" providerId="ADAL" clId="{480D038C-2859-4D80-A0BC-AEE3BA66DEE0}" dt="2023-06-09T02:43:22.379" v="5068" actId="20577"/>
        <pc:sldMkLst>
          <pc:docMk/>
          <pc:sldMk cId="185060820" sldId="315"/>
        </pc:sldMkLst>
      </pc:sldChg>
      <pc:sldChg chg="modNotesTx">
        <pc:chgData name="Egly, Nolan" userId="637b8f06-2ed8-4441-b1ea-2326db6edb23" providerId="ADAL" clId="{480D038C-2859-4D80-A0BC-AEE3BA66DEE0}" dt="2023-06-09T02:44:35.970" v="5111" actId="313"/>
        <pc:sldMkLst>
          <pc:docMk/>
          <pc:sldMk cId="773703968" sldId="319"/>
        </pc:sldMkLst>
      </pc:sldChg>
      <pc:sldChg chg="ord modNotesTx">
        <pc:chgData name="Egly, Nolan" userId="637b8f06-2ed8-4441-b1ea-2326db6edb23" providerId="ADAL" clId="{480D038C-2859-4D80-A0BC-AEE3BA66DEE0}" dt="2023-06-09T01:13:26.215" v="21"/>
        <pc:sldMkLst>
          <pc:docMk/>
          <pc:sldMk cId="2709006947" sldId="323"/>
        </pc:sldMkLst>
      </pc:sldChg>
      <pc:sldChg chg="addSp delSp modSp new mod ord chgLayout modNotesTx">
        <pc:chgData name="Egly, Nolan" userId="637b8f06-2ed8-4441-b1ea-2326db6edb23" providerId="ADAL" clId="{480D038C-2859-4D80-A0BC-AEE3BA66DEE0}" dt="2023-06-09T01:31:19.667" v="1258"/>
        <pc:sldMkLst>
          <pc:docMk/>
          <pc:sldMk cId="1106048770" sldId="324"/>
        </pc:sldMkLst>
        <pc:spChg chg="del">
          <ac:chgData name="Egly, Nolan" userId="637b8f06-2ed8-4441-b1ea-2326db6edb23" providerId="ADAL" clId="{480D038C-2859-4D80-A0BC-AEE3BA66DEE0}" dt="2023-06-09T01:20:30.742" v="23" actId="700"/>
          <ac:spMkLst>
            <pc:docMk/>
            <pc:sldMk cId="1106048770" sldId="324"/>
            <ac:spMk id="2" creationId="{D3FED2F8-7692-4D5A-37B8-15A57BD3206D}"/>
          </ac:spMkLst>
        </pc:spChg>
        <pc:spChg chg="del">
          <ac:chgData name="Egly, Nolan" userId="637b8f06-2ed8-4441-b1ea-2326db6edb23" providerId="ADAL" clId="{480D038C-2859-4D80-A0BC-AEE3BA66DEE0}" dt="2023-06-09T01:20:30.742" v="23" actId="700"/>
          <ac:spMkLst>
            <pc:docMk/>
            <pc:sldMk cId="1106048770" sldId="324"/>
            <ac:spMk id="3" creationId="{5881C2EF-E115-CB9E-A771-6168B524D69C}"/>
          </ac:spMkLst>
        </pc:spChg>
        <pc:spChg chg="del">
          <ac:chgData name="Egly, Nolan" userId="637b8f06-2ed8-4441-b1ea-2326db6edb23" providerId="ADAL" clId="{480D038C-2859-4D80-A0BC-AEE3BA66DEE0}" dt="2023-06-09T01:20:30.742" v="23" actId="700"/>
          <ac:spMkLst>
            <pc:docMk/>
            <pc:sldMk cId="1106048770" sldId="324"/>
            <ac:spMk id="4" creationId="{4803AC67-C96D-A98C-83D5-BE8ABB493E40}"/>
          </ac:spMkLst>
        </pc:spChg>
        <pc:spChg chg="add mod ord">
          <ac:chgData name="Egly, Nolan" userId="637b8f06-2ed8-4441-b1ea-2326db6edb23" providerId="ADAL" clId="{480D038C-2859-4D80-A0BC-AEE3BA66DEE0}" dt="2023-06-09T01:21:25.534" v="51" actId="20577"/>
          <ac:spMkLst>
            <pc:docMk/>
            <pc:sldMk cId="1106048770" sldId="324"/>
            <ac:spMk id="5" creationId="{13613540-04C6-C250-2FD1-F14F35ECA64C}"/>
          </ac:spMkLst>
        </pc:spChg>
        <pc:spChg chg="add mod ord">
          <ac:chgData name="Egly, Nolan" userId="637b8f06-2ed8-4441-b1ea-2326db6edb23" providerId="ADAL" clId="{480D038C-2859-4D80-A0BC-AEE3BA66DEE0}" dt="2023-06-09T01:20:30.742" v="23" actId="700"/>
          <ac:spMkLst>
            <pc:docMk/>
            <pc:sldMk cId="1106048770" sldId="324"/>
            <ac:spMk id="6" creationId="{76E95F78-0090-ECCD-FE2C-968F8CFFED0E}"/>
          </ac:spMkLst>
        </pc:spChg>
        <pc:spChg chg="add mod ord">
          <ac:chgData name="Egly, Nolan" userId="637b8f06-2ed8-4441-b1ea-2326db6edb23" providerId="ADAL" clId="{480D038C-2859-4D80-A0BC-AEE3BA66DEE0}" dt="2023-06-09T01:21:19.305" v="31"/>
          <ac:spMkLst>
            <pc:docMk/>
            <pc:sldMk cId="1106048770" sldId="324"/>
            <ac:spMk id="7" creationId="{AB1C1908-436C-5BC7-F13A-7D1A16DC7574}"/>
          </ac:spMkLst>
        </pc:spChg>
        <pc:picChg chg="add mod">
          <ac:chgData name="Egly, Nolan" userId="637b8f06-2ed8-4441-b1ea-2326db6edb23" providerId="ADAL" clId="{480D038C-2859-4D80-A0BC-AEE3BA66DEE0}" dt="2023-06-09T01:20:52.230" v="28" actId="1076"/>
          <ac:picMkLst>
            <pc:docMk/>
            <pc:sldMk cId="1106048770" sldId="324"/>
            <ac:picMk id="9" creationId="{18F8D701-4D7D-0AB0-2597-18D000C98692}"/>
          </ac:picMkLst>
        </pc:picChg>
      </pc:sldChg>
      <pc:sldChg chg="addSp delSp modSp new mod modClrScheme chgLayout modNotesTx">
        <pc:chgData name="Egly, Nolan" userId="637b8f06-2ed8-4441-b1ea-2326db6edb23" providerId="ADAL" clId="{480D038C-2859-4D80-A0BC-AEE3BA66DEE0}" dt="2023-06-09T01:30:24.040" v="1207" actId="20577"/>
        <pc:sldMkLst>
          <pc:docMk/>
          <pc:sldMk cId="4260775343" sldId="325"/>
        </pc:sldMkLst>
        <pc:spChg chg="del">
          <ac:chgData name="Egly, Nolan" userId="637b8f06-2ed8-4441-b1ea-2326db6edb23" providerId="ADAL" clId="{480D038C-2859-4D80-A0BC-AEE3BA66DEE0}" dt="2023-06-09T01:26:57.042" v="269" actId="700"/>
          <ac:spMkLst>
            <pc:docMk/>
            <pc:sldMk cId="4260775343" sldId="325"/>
            <ac:spMk id="2" creationId="{46009735-A60A-740A-9861-E6FEBFAC0BD5}"/>
          </ac:spMkLst>
        </pc:spChg>
        <pc:spChg chg="del mod ord">
          <ac:chgData name="Egly, Nolan" userId="637b8f06-2ed8-4441-b1ea-2326db6edb23" providerId="ADAL" clId="{480D038C-2859-4D80-A0BC-AEE3BA66DEE0}" dt="2023-06-09T01:26:57.042" v="269" actId="700"/>
          <ac:spMkLst>
            <pc:docMk/>
            <pc:sldMk cId="4260775343" sldId="325"/>
            <ac:spMk id="3" creationId="{A220F04E-D23A-D114-0A50-16073D8D252A}"/>
          </ac:spMkLst>
        </pc:spChg>
        <pc:spChg chg="del mod ord">
          <ac:chgData name="Egly, Nolan" userId="637b8f06-2ed8-4441-b1ea-2326db6edb23" providerId="ADAL" clId="{480D038C-2859-4D80-A0BC-AEE3BA66DEE0}" dt="2023-06-09T01:26:57.042" v="269" actId="700"/>
          <ac:spMkLst>
            <pc:docMk/>
            <pc:sldMk cId="4260775343" sldId="325"/>
            <ac:spMk id="4" creationId="{FBF69DC1-BE60-EE1B-BC04-148D1623C6DD}"/>
          </ac:spMkLst>
        </pc:spChg>
        <pc:spChg chg="add mod ord">
          <ac:chgData name="Egly, Nolan" userId="637b8f06-2ed8-4441-b1ea-2326db6edb23" providerId="ADAL" clId="{480D038C-2859-4D80-A0BC-AEE3BA66DEE0}" dt="2023-06-09T01:27:28.470" v="323" actId="20577"/>
          <ac:spMkLst>
            <pc:docMk/>
            <pc:sldMk cId="4260775343" sldId="325"/>
            <ac:spMk id="5" creationId="{D7FD88BC-58F9-7BD5-EA3A-12104AF5EC5A}"/>
          </ac:spMkLst>
        </pc:spChg>
        <pc:spChg chg="add mod ord">
          <ac:chgData name="Egly, Nolan" userId="637b8f06-2ed8-4441-b1ea-2326db6edb23" providerId="ADAL" clId="{480D038C-2859-4D80-A0BC-AEE3BA66DEE0}" dt="2023-06-09T01:26:57.042" v="269" actId="700"/>
          <ac:spMkLst>
            <pc:docMk/>
            <pc:sldMk cId="4260775343" sldId="325"/>
            <ac:spMk id="6" creationId="{A61A5612-D3C5-B0E7-ADD8-CEF35EFD297A}"/>
          </ac:spMkLst>
        </pc:spChg>
        <pc:picChg chg="add mod">
          <ac:chgData name="Egly, Nolan" userId="637b8f06-2ed8-4441-b1ea-2326db6edb23" providerId="ADAL" clId="{480D038C-2859-4D80-A0BC-AEE3BA66DEE0}" dt="2023-06-09T01:27:14.144" v="272" actId="1076"/>
          <ac:picMkLst>
            <pc:docMk/>
            <pc:sldMk cId="4260775343" sldId="325"/>
            <ac:picMk id="8" creationId="{D3AC2E46-5052-585D-E2EE-2C86D563410A}"/>
          </ac:picMkLst>
        </pc:picChg>
      </pc:sldChg>
      <pc:sldChg chg="modSp add del mod">
        <pc:chgData name="Egly, Nolan" userId="637b8f06-2ed8-4441-b1ea-2326db6edb23" providerId="ADAL" clId="{480D038C-2859-4D80-A0BC-AEE3BA66DEE0}" dt="2023-06-09T02:48:06.725" v="5486" actId="2696"/>
        <pc:sldMkLst>
          <pc:docMk/>
          <pc:sldMk cId="60157828" sldId="326"/>
        </pc:sldMkLst>
        <pc:spChg chg="mod">
          <ac:chgData name="Egly, Nolan" userId="637b8f06-2ed8-4441-b1ea-2326db6edb23" providerId="ADAL" clId="{480D038C-2859-4D80-A0BC-AEE3BA66DEE0}" dt="2023-06-09T01:31:01.433" v="1256" actId="20577"/>
          <ac:spMkLst>
            <pc:docMk/>
            <pc:sldMk cId="60157828" sldId="326"/>
            <ac:spMk id="4" creationId="{D474A57B-D272-CB0D-D516-EB7C2DBCC6FF}"/>
          </ac:spMkLst>
        </pc:spChg>
      </pc:sldChg>
      <pc:sldChg chg="addSp delSp modSp new mod modNotesTx">
        <pc:chgData name="Egly, Nolan" userId="637b8f06-2ed8-4441-b1ea-2326db6edb23" providerId="ADAL" clId="{480D038C-2859-4D80-A0BC-AEE3BA66DEE0}" dt="2023-06-09T02:10:48.532" v="2542" actId="478"/>
        <pc:sldMkLst>
          <pc:docMk/>
          <pc:sldMk cId="3137131219" sldId="327"/>
        </pc:sldMkLst>
        <pc:spChg chg="mod">
          <ac:chgData name="Egly, Nolan" userId="637b8f06-2ed8-4441-b1ea-2326db6edb23" providerId="ADAL" clId="{480D038C-2859-4D80-A0BC-AEE3BA66DEE0}" dt="2023-06-09T01:42:04.867" v="1320" actId="20577"/>
          <ac:spMkLst>
            <pc:docMk/>
            <pc:sldMk cId="3137131219" sldId="327"/>
            <ac:spMk id="2" creationId="{720EB871-9075-6114-6240-24D52A0D3AFD}"/>
          </ac:spMkLst>
        </pc:spChg>
        <pc:picChg chg="add del">
          <ac:chgData name="Egly, Nolan" userId="637b8f06-2ed8-4441-b1ea-2326db6edb23" providerId="ADAL" clId="{480D038C-2859-4D80-A0BC-AEE3BA66DEE0}" dt="2023-06-09T02:10:48.532" v="2542" actId="478"/>
          <ac:picMkLst>
            <pc:docMk/>
            <pc:sldMk cId="3137131219" sldId="327"/>
            <ac:picMk id="1026" creationId="{7DDFA56D-1E85-B43D-D1F7-0F5EFECE81F3}"/>
          </ac:picMkLst>
        </pc:picChg>
      </pc:sldChg>
      <pc:sldChg chg="add del">
        <pc:chgData name="Egly, Nolan" userId="637b8f06-2ed8-4441-b1ea-2326db6edb23" providerId="ADAL" clId="{480D038C-2859-4D80-A0BC-AEE3BA66DEE0}" dt="2023-06-09T01:46:10.118" v="1852"/>
        <pc:sldMkLst>
          <pc:docMk/>
          <pc:sldMk cId="2379534331" sldId="328"/>
        </pc:sldMkLst>
      </pc:sldChg>
      <pc:sldChg chg="addSp delSp modSp new del mod chgLayout">
        <pc:chgData name="Egly, Nolan" userId="637b8f06-2ed8-4441-b1ea-2326db6edb23" providerId="ADAL" clId="{480D038C-2859-4D80-A0BC-AEE3BA66DEE0}" dt="2023-06-09T01:46:55.809" v="1859" actId="47"/>
        <pc:sldMkLst>
          <pc:docMk/>
          <pc:sldMk cId="2392570105" sldId="328"/>
        </pc:sldMkLst>
        <pc:spChg chg="del mod ord">
          <ac:chgData name="Egly, Nolan" userId="637b8f06-2ed8-4441-b1ea-2326db6edb23" providerId="ADAL" clId="{480D038C-2859-4D80-A0BC-AEE3BA66DEE0}" dt="2023-06-09T01:46:37.348" v="1854" actId="700"/>
          <ac:spMkLst>
            <pc:docMk/>
            <pc:sldMk cId="2392570105" sldId="328"/>
            <ac:spMk id="2" creationId="{E28F7EA8-1021-D126-134E-C692BF1CBFE7}"/>
          </ac:spMkLst>
        </pc:spChg>
        <pc:spChg chg="del">
          <ac:chgData name="Egly, Nolan" userId="637b8f06-2ed8-4441-b1ea-2326db6edb23" providerId="ADAL" clId="{480D038C-2859-4D80-A0BC-AEE3BA66DEE0}" dt="2023-06-09T01:46:37.348" v="1854" actId="700"/>
          <ac:spMkLst>
            <pc:docMk/>
            <pc:sldMk cId="2392570105" sldId="328"/>
            <ac:spMk id="3" creationId="{E1BC9BED-260A-E079-7E1E-3281E3914412}"/>
          </ac:spMkLst>
        </pc:spChg>
        <pc:spChg chg="del">
          <ac:chgData name="Egly, Nolan" userId="637b8f06-2ed8-4441-b1ea-2326db6edb23" providerId="ADAL" clId="{480D038C-2859-4D80-A0BC-AEE3BA66DEE0}" dt="2023-06-09T01:46:37.348" v="1854" actId="700"/>
          <ac:spMkLst>
            <pc:docMk/>
            <pc:sldMk cId="2392570105" sldId="328"/>
            <ac:spMk id="4" creationId="{65F83B50-1A34-1C26-B441-98C468CACAC5}"/>
          </ac:spMkLst>
        </pc:spChg>
        <pc:spChg chg="del">
          <ac:chgData name="Egly, Nolan" userId="637b8f06-2ed8-4441-b1ea-2326db6edb23" providerId="ADAL" clId="{480D038C-2859-4D80-A0BC-AEE3BA66DEE0}" dt="2023-06-09T01:46:37.348" v="1854" actId="700"/>
          <ac:spMkLst>
            <pc:docMk/>
            <pc:sldMk cId="2392570105" sldId="328"/>
            <ac:spMk id="5" creationId="{7C1FDB7B-5635-AEB0-02B8-7113DE72B1B4}"/>
          </ac:spMkLst>
        </pc:spChg>
        <pc:spChg chg="del">
          <ac:chgData name="Egly, Nolan" userId="637b8f06-2ed8-4441-b1ea-2326db6edb23" providerId="ADAL" clId="{480D038C-2859-4D80-A0BC-AEE3BA66DEE0}" dt="2023-06-09T01:46:37.348" v="1854" actId="700"/>
          <ac:spMkLst>
            <pc:docMk/>
            <pc:sldMk cId="2392570105" sldId="328"/>
            <ac:spMk id="6" creationId="{09E6BC6E-3D99-07B7-A2FF-681F66AECB2B}"/>
          </ac:spMkLst>
        </pc:spChg>
        <pc:spChg chg="del">
          <ac:chgData name="Egly, Nolan" userId="637b8f06-2ed8-4441-b1ea-2326db6edb23" providerId="ADAL" clId="{480D038C-2859-4D80-A0BC-AEE3BA66DEE0}" dt="2023-06-09T01:46:37.348" v="1854" actId="700"/>
          <ac:spMkLst>
            <pc:docMk/>
            <pc:sldMk cId="2392570105" sldId="328"/>
            <ac:spMk id="7" creationId="{2F1306F6-87C9-658D-AA32-0B06D472A07B}"/>
          </ac:spMkLst>
        </pc:spChg>
        <pc:spChg chg="del">
          <ac:chgData name="Egly, Nolan" userId="637b8f06-2ed8-4441-b1ea-2326db6edb23" providerId="ADAL" clId="{480D038C-2859-4D80-A0BC-AEE3BA66DEE0}" dt="2023-06-09T01:46:37.348" v="1854" actId="700"/>
          <ac:spMkLst>
            <pc:docMk/>
            <pc:sldMk cId="2392570105" sldId="328"/>
            <ac:spMk id="8" creationId="{6AB3CD2C-9641-02F1-B367-809536ABAF32}"/>
          </ac:spMkLst>
        </pc:spChg>
        <pc:spChg chg="add mod ord">
          <ac:chgData name="Egly, Nolan" userId="637b8f06-2ed8-4441-b1ea-2326db6edb23" providerId="ADAL" clId="{480D038C-2859-4D80-A0BC-AEE3BA66DEE0}" dt="2023-06-09T01:46:39.949" v="1858" actId="20577"/>
          <ac:spMkLst>
            <pc:docMk/>
            <pc:sldMk cId="2392570105" sldId="328"/>
            <ac:spMk id="9" creationId="{C0FFB54C-24F3-B42C-C145-337735CF477F}"/>
          </ac:spMkLst>
        </pc:spChg>
      </pc:sldChg>
      <pc:sldChg chg="modSp add mod modNotesTx">
        <pc:chgData name="Egly, Nolan" userId="637b8f06-2ed8-4441-b1ea-2326db6edb23" providerId="ADAL" clId="{480D038C-2859-4D80-A0BC-AEE3BA66DEE0}" dt="2023-06-09T02:33:51.824" v="3570" actId="20577"/>
        <pc:sldMkLst>
          <pc:docMk/>
          <pc:sldMk cId="3004368621" sldId="328"/>
        </pc:sldMkLst>
        <pc:spChg chg="mod">
          <ac:chgData name="Egly, Nolan" userId="637b8f06-2ed8-4441-b1ea-2326db6edb23" providerId="ADAL" clId="{480D038C-2859-4D80-A0BC-AEE3BA66DEE0}" dt="2023-06-09T01:47:19.266" v="1902" actId="20577"/>
          <ac:spMkLst>
            <pc:docMk/>
            <pc:sldMk cId="3004368621" sldId="328"/>
            <ac:spMk id="6" creationId="{94723ECA-BD54-4897-EB09-484933E3C1A8}"/>
          </ac:spMkLst>
        </pc:spChg>
      </pc:sldChg>
      <pc:sldChg chg="addSp delSp modSp new mod chgLayout modNotesTx">
        <pc:chgData name="Egly, Nolan" userId="637b8f06-2ed8-4441-b1ea-2326db6edb23" providerId="ADAL" clId="{480D038C-2859-4D80-A0BC-AEE3BA66DEE0}" dt="2023-06-09T02:50:37.717" v="5761" actId="20577"/>
        <pc:sldMkLst>
          <pc:docMk/>
          <pc:sldMk cId="492188774" sldId="329"/>
        </pc:sldMkLst>
        <pc:spChg chg="del mod ord">
          <ac:chgData name="Egly, Nolan" userId="637b8f06-2ed8-4441-b1ea-2326db6edb23" providerId="ADAL" clId="{480D038C-2859-4D80-A0BC-AEE3BA66DEE0}" dt="2023-06-09T01:48:29.296" v="1904" actId="700"/>
          <ac:spMkLst>
            <pc:docMk/>
            <pc:sldMk cId="492188774" sldId="329"/>
            <ac:spMk id="2" creationId="{C7C08937-B30F-4FD0-B884-A6EF1D6FA12C}"/>
          </ac:spMkLst>
        </pc:spChg>
        <pc:spChg chg="del mod ord">
          <ac:chgData name="Egly, Nolan" userId="637b8f06-2ed8-4441-b1ea-2326db6edb23" providerId="ADAL" clId="{480D038C-2859-4D80-A0BC-AEE3BA66DEE0}" dt="2023-06-09T01:48:29.296" v="1904" actId="700"/>
          <ac:spMkLst>
            <pc:docMk/>
            <pc:sldMk cId="492188774" sldId="329"/>
            <ac:spMk id="3" creationId="{54E8DAB7-5E50-AEC9-F511-4AA2A8BC88BE}"/>
          </ac:spMkLst>
        </pc:spChg>
        <pc:spChg chg="del">
          <ac:chgData name="Egly, Nolan" userId="637b8f06-2ed8-4441-b1ea-2326db6edb23" providerId="ADAL" clId="{480D038C-2859-4D80-A0BC-AEE3BA66DEE0}" dt="2023-06-09T01:48:29.296" v="1904" actId="700"/>
          <ac:spMkLst>
            <pc:docMk/>
            <pc:sldMk cId="492188774" sldId="329"/>
            <ac:spMk id="4" creationId="{9C139D29-E8A2-701D-CBA5-6F232B3118E2}"/>
          </ac:spMkLst>
        </pc:spChg>
        <pc:spChg chg="add mod ord">
          <ac:chgData name="Egly, Nolan" userId="637b8f06-2ed8-4441-b1ea-2326db6edb23" providerId="ADAL" clId="{480D038C-2859-4D80-A0BC-AEE3BA66DEE0}" dt="2023-06-09T01:50:50.257" v="1956" actId="20577"/>
          <ac:spMkLst>
            <pc:docMk/>
            <pc:sldMk cId="492188774" sldId="329"/>
            <ac:spMk id="5" creationId="{DD23A517-5BB9-C56B-5C20-3D7E57569D50}"/>
          </ac:spMkLst>
        </pc:spChg>
        <pc:spChg chg="add mod ord">
          <ac:chgData name="Egly, Nolan" userId="637b8f06-2ed8-4441-b1ea-2326db6edb23" providerId="ADAL" clId="{480D038C-2859-4D80-A0BC-AEE3BA66DEE0}" dt="2023-06-09T02:34:35.900" v="3640" actId="1076"/>
          <ac:spMkLst>
            <pc:docMk/>
            <pc:sldMk cId="492188774" sldId="329"/>
            <ac:spMk id="6" creationId="{09D55233-CADB-E57E-EEAB-99A9C46C2B62}"/>
          </ac:spMkLst>
        </pc:spChg>
      </pc:sldChg>
      <pc:sldChg chg="modSp add mod">
        <pc:chgData name="Egly, Nolan" userId="637b8f06-2ed8-4441-b1ea-2326db6edb23" providerId="ADAL" clId="{480D038C-2859-4D80-A0BC-AEE3BA66DEE0}" dt="2023-06-09T01:57:31.513" v="2134" actId="20577"/>
        <pc:sldMkLst>
          <pc:docMk/>
          <pc:sldMk cId="1293936765" sldId="330"/>
        </pc:sldMkLst>
        <pc:spChg chg="mod">
          <ac:chgData name="Egly, Nolan" userId="637b8f06-2ed8-4441-b1ea-2326db6edb23" providerId="ADAL" clId="{480D038C-2859-4D80-A0BC-AEE3BA66DEE0}" dt="2023-06-09T01:57:31.513" v="2134" actId="20577"/>
          <ac:spMkLst>
            <pc:docMk/>
            <pc:sldMk cId="1293936765" sldId="330"/>
            <ac:spMk id="6" creationId="{09D55233-CADB-E57E-EEAB-99A9C46C2B62}"/>
          </ac:spMkLst>
        </pc:spChg>
      </pc:sldChg>
      <pc:sldChg chg="modSp add mod">
        <pc:chgData name="Egly, Nolan" userId="637b8f06-2ed8-4441-b1ea-2326db6edb23" providerId="ADAL" clId="{480D038C-2859-4D80-A0BC-AEE3BA66DEE0}" dt="2023-06-09T02:00:48.010" v="2536" actId="20577"/>
        <pc:sldMkLst>
          <pc:docMk/>
          <pc:sldMk cId="386649914" sldId="331"/>
        </pc:sldMkLst>
        <pc:spChg chg="mod">
          <ac:chgData name="Egly, Nolan" userId="637b8f06-2ed8-4441-b1ea-2326db6edb23" providerId="ADAL" clId="{480D038C-2859-4D80-A0BC-AEE3BA66DEE0}" dt="2023-06-09T02:00:48.010" v="2536" actId="20577"/>
          <ac:spMkLst>
            <pc:docMk/>
            <pc:sldMk cId="386649914" sldId="331"/>
            <ac:spMk id="6" creationId="{09D55233-CADB-E57E-EEAB-99A9C46C2B62}"/>
          </ac:spMkLst>
        </pc:spChg>
      </pc:sldChg>
      <pc:sldChg chg="modSp add mod modNotesTx">
        <pc:chgData name="Egly, Nolan" userId="637b8f06-2ed8-4441-b1ea-2326db6edb23" providerId="ADAL" clId="{480D038C-2859-4D80-A0BC-AEE3BA66DEE0}" dt="2023-06-09T02:34:08.944" v="3596" actId="20577"/>
        <pc:sldMkLst>
          <pc:docMk/>
          <pc:sldMk cId="3157327712" sldId="332"/>
        </pc:sldMkLst>
        <pc:spChg chg="mod">
          <ac:chgData name="Egly, Nolan" userId="637b8f06-2ed8-4441-b1ea-2326db6edb23" providerId="ADAL" clId="{480D038C-2859-4D80-A0BC-AEE3BA66DEE0}" dt="2023-06-09T02:01:15.090" v="2540" actId="20577"/>
          <ac:spMkLst>
            <pc:docMk/>
            <pc:sldMk cId="3157327712" sldId="332"/>
            <ac:spMk id="6" creationId="{94723ECA-BD54-4897-EB09-484933E3C1A8}"/>
          </ac:spMkLst>
        </pc:spChg>
      </pc:sldChg>
      <pc:sldChg chg="addSp modSp new mod modNotesTx">
        <pc:chgData name="Egly, Nolan" userId="637b8f06-2ed8-4441-b1ea-2326db6edb23" providerId="ADAL" clId="{480D038C-2859-4D80-A0BC-AEE3BA66DEE0}" dt="2023-06-09T02:36:36.153" v="4244" actId="20577"/>
        <pc:sldMkLst>
          <pc:docMk/>
          <pc:sldMk cId="3083786043" sldId="333"/>
        </pc:sldMkLst>
        <pc:spChg chg="mod">
          <ac:chgData name="Egly, Nolan" userId="637b8f06-2ed8-4441-b1ea-2326db6edb23" providerId="ADAL" clId="{480D038C-2859-4D80-A0BC-AEE3BA66DEE0}" dt="2023-06-09T02:13:42.862" v="2585" actId="14100"/>
          <ac:spMkLst>
            <pc:docMk/>
            <pc:sldMk cId="3083786043" sldId="333"/>
            <ac:spMk id="2" creationId="{9C384868-6C9C-FDFD-B523-A1001D3903EA}"/>
          </ac:spMkLst>
        </pc:spChg>
        <pc:picChg chg="add mod">
          <ac:chgData name="Egly, Nolan" userId="637b8f06-2ed8-4441-b1ea-2326db6edb23" providerId="ADAL" clId="{480D038C-2859-4D80-A0BC-AEE3BA66DEE0}" dt="2023-06-09T02:13:53.975" v="2587" actId="1076"/>
          <ac:picMkLst>
            <pc:docMk/>
            <pc:sldMk cId="3083786043" sldId="333"/>
            <ac:picMk id="2050" creationId="{FA8F0D95-F2FE-6963-7804-F090634D578D}"/>
          </ac:picMkLst>
        </pc:picChg>
      </pc:sldChg>
      <pc:sldChg chg="addSp delSp modSp new mod modClrScheme chgLayout modNotesTx">
        <pc:chgData name="Egly, Nolan" userId="637b8f06-2ed8-4441-b1ea-2326db6edb23" providerId="ADAL" clId="{480D038C-2859-4D80-A0BC-AEE3BA66DEE0}" dt="2023-06-09T02:37:34.663" v="4477" actId="20577"/>
        <pc:sldMkLst>
          <pc:docMk/>
          <pc:sldMk cId="2309521831" sldId="334"/>
        </pc:sldMkLst>
        <pc:spChg chg="del mod ord">
          <ac:chgData name="Egly, Nolan" userId="637b8f06-2ed8-4441-b1ea-2326db6edb23" providerId="ADAL" clId="{480D038C-2859-4D80-A0BC-AEE3BA66DEE0}" dt="2023-06-09T02:14:09.941" v="2589" actId="700"/>
          <ac:spMkLst>
            <pc:docMk/>
            <pc:sldMk cId="2309521831" sldId="334"/>
            <ac:spMk id="2" creationId="{24E7E495-8026-DA34-5257-988118018ED4}"/>
          </ac:spMkLst>
        </pc:spChg>
        <pc:spChg chg="del mod ord">
          <ac:chgData name="Egly, Nolan" userId="637b8f06-2ed8-4441-b1ea-2326db6edb23" providerId="ADAL" clId="{480D038C-2859-4D80-A0BC-AEE3BA66DEE0}" dt="2023-06-09T02:14:09.941" v="2589" actId="700"/>
          <ac:spMkLst>
            <pc:docMk/>
            <pc:sldMk cId="2309521831" sldId="334"/>
            <ac:spMk id="3" creationId="{4234CF39-5CC3-9094-748E-144FC5872DCA}"/>
          </ac:spMkLst>
        </pc:spChg>
        <pc:spChg chg="add mod ord">
          <ac:chgData name="Egly, Nolan" userId="637b8f06-2ed8-4441-b1ea-2326db6edb23" providerId="ADAL" clId="{480D038C-2859-4D80-A0BC-AEE3BA66DEE0}" dt="2023-06-09T02:14:34.162" v="2643" actId="20577"/>
          <ac:spMkLst>
            <pc:docMk/>
            <pc:sldMk cId="2309521831" sldId="334"/>
            <ac:spMk id="4" creationId="{156EC396-3413-3CCC-C0D9-FEC5070E28F4}"/>
          </ac:spMkLst>
        </pc:spChg>
        <pc:spChg chg="add mod ord">
          <ac:chgData name="Egly, Nolan" userId="637b8f06-2ed8-4441-b1ea-2326db6edb23" providerId="ADAL" clId="{480D038C-2859-4D80-A0BC-AEE3BA66DEE0}" dt="2023-06-09T02:14:25.403" v="2609" actId="122"/>
          <ac:spMkLst>
            <pc:docMk/>
            <pc:sldMk cId="2309521831" sldId="334"/>
            <ac:spMk id="5" creationId="{62A97E9E-96C1-D443-BD79-7CA641ADD286}"/>
          </ac:spMkLst>
        </pc:spChg>
        <pc:spChg chg="add mod ord">
          <ac:chgData name="Egly, Nolan" userId="637b8f06-2ed8-4441-b1ea-2326db6edb23" providerId="ADAL" clId="{480D038C-2859-4D80-A0BC-AEE3BA66DEE0}" dt="2023-06-09T02:14:09.941" v="2589" actId="700"/>
          <ac:spMkLst>
            <pc:docMk/>
            <pc:sldMk cId="2309521831" sldId="334"/>
            <ac:spMk id="6" creationId="{EECE3445-70F4-3199-EFCA-0278C5836FAE}"/>
          </ac:spMkLst>
        </pc:spChg>
        <pc:spChg chg="add mod ord">
          <ac:chgData name="Egly, Nolan" userId="637b8f06-2ed8-4441-b1ea-2326db6edb23" providerId="ADAL" clId="{480D038C-2859-4D80-A0BC-AEE3BA66DEE0}" dt="2023-06-09T02:14:27.884" v="2610" actId="122"/>
          <ac:spMkLst>
            <pc:docMk/>
            <pc:sldMk cId="2309521831" sldId="334"/>
            <ac:spMk id="7" creationId="{35BE2F7C-BAC6-2C15-4029-F4A2172390A9}"/>
          </ac:spMkLst>
        </pc:spChg>
        <pc:spChg chg="add mod ord">
          <ac:chgData name="Egly, Nolan" userId="637b8f06-2ed8-4441-b1ea-2326db6edb23" providerId="ADAL" clId="{480D038C-2859-4D80-A0BC-AEE3BA66DEE0}" dt="2023-06-09T02:14:09.941" v="2589" actId="700"/>
          <ac:spMkLst>
            <pc:docMk/>
            <pc:sldMk cId="2309521831" sldId="334"/>
            <ac:spMk id="8" creationId="{9EE8A0A7-461D-E7E7-3F43-EAE9476414CD}"/>
          </ac:spMkLst>
        </pc:spChg>
        <pc:spChg chg="add mod ord">
          <ac:chgData name="Egly, Nolan" userId="637b8f06-2ed8-4441-b1ea-2326db6edb23" providerId="ADAL" clId="{480D038C-2859-4D80-A0BC-AEE3BA66DEE0}" dt="2023-06-09T02:14:09.941" v="2589" actId="700"/>
          <ac:spMkLst>
            <pc:docMk/>
            <pc:sldMk cId="2309521831" sldId="334"/>
            <ac:spMk id="9" creationId="{56604119-6DDB-E697-D130-29C0945AEB93}"/>
          </ac:spMkLst>
        </pc:spChg>
        <pc:spChg chg="add mod ord">
          <ac:chgData name="Egly, Nolan" userId="637b8f06-2ed8-4441-b1ea-2326db6edb23" providerId="ADAL" clId="{480D038C-2859-4D80-A0BC-AEE3BA66DEE0}" dt="2023-06-09T02:14:09.941" v="2589" actId="700"/>
          <ac:spMkLst>
            <pc:docMk/>
            <pc:sldMk cId="2309521831" sldId="334"/>
            <ac:spMk id="10" creationId="{FB17F8F9-4FB9-7F46-AEEA-7D20612E5B2A}"/>
          </ac:spMkLst>
        </pc:spChg>
        <pc:spChg chg="add mod">
          <ac:chgData name="Egly, Nolan" userId="637b8f06-2ed8-4441-b1ea-2326db6edb23" providerId="ADAL" clId="{480D038C-2859-4D80-A0BC-AEE3BA66DEE0}" dt="2023-06-09T02:20:55.583" v="2651" actId="14100"/>
          <ac:spMkLst>
            <pc:docMk/>
            <pc:sldMk cId="2309521831" sldId="334"/>
            <ac:spMk id="11" creationId="{D04C3230-0D3D-744F-8713-E324B6BE0B93}"/>
          </ac:spMkLst>
        </pc:spChg>
        <pc:spChg chg="add mod">
          <ac:chgData name="Egly, Nolan" userId="637b8f06-2ed8-4441-b1ea-2326db6edb23" providerId="ADAL" clId="{480D038C-2859-4D80-A0BC-AEE3BA66DEE0}" dt="2023-06-09T02:23:39.811" v="2663"/>
          <ac:spMkLst>
            <pc:docMk/>
            <pc:sldMk cId="2309521831" sldId="334"/>
            <ac:spMk id="12" creationId="{70158143-FE81-ED83-20A6-A67431FB8B52}"/>
          </ac:spMkLst>
        </pc:spChg>
        <pc:picChg chg="add mod">
          <ac:chgData name="Egly, Nolan" userId="637b8f06-2ed8-4441-b1ea-2326db6edb23" providerId="ADAL" clId="{480D038C-2859-4D80-A0BC-AEE3BA66DEE0}" dt="2023-06-09T02:20:06.661" v="2646" actId="14100"/>
          <ac:picMkLst>
            <pc:docMk/>
            <pc:sldMk cId="2309521831" sldId="334"/>
            <ac:picMk id="3074" creationId="{92FD8CB3-DAB1-8BA7-0AD2-63AC6EFE26EA}"/>
          </ac:picMkLst>
        </pc:picChg>
        <pc:picChg chg="add mod">
          <ac:chgData name="Egly, Nolan" userId="637b8f06-2ed8-4441-b1ea-2326db6edb23" providerId="ADAL" clId="{480D038C-2859-4D80-A0BC-AEE3BA66DEE0}" dt="2023-06-09T02:23:14.971" v="2658" actId="1076"/>
          <ac:picMkLst>
            <pc:docMk/>
            <pc:sldMk cId="2309521831" sldId="334"/>
            <ac:picMk id="3076" creationId="{CFA854F8-B772-4ECA-0F14-A7A921E454A5}"/>
          </ac:picMkLst>
        </pc:picChg>
      </pc:sldChg>
      <pc:sldChg chg="addSp delSp modSp new mod modClrScheme chgLayout modNotesTx">
        <pc:chgData name="Egly, Nolan" userId="637b8f06-2ed8-4441-b1ea-2326db6edb23" providerId="ADAL" clId="{480D038C-2859-4D80-A0BC-AEE3BA66DEE0}" dt="2023-06-09T14:58:37.668" v="6050" actId="20577"/>
        <pc:sldMkLst>
          <pc:docMk/>
          <pc:sldMk cId="1544746973" sldId="335"/>
        </pc:sldMkLst>
        <pc:spChg chg="del mod ord">
          <ac:chgData name="Egly, Nolan" userId="637b8f06-2ed8-4441-b1ea-2326db6edb23" providerId="ADAL" clId="{480D038C-2859-4D80-A0BC-AEE3BA66DEE0}" dt="2023-06-09T02:25:49.571" v="2665" actId="700"/>
          <ac:spMkLst>
            <pc:docMk/>
            <pc:sldMk cId="1544746973" sldId="335"/>
            <ac:spMk id="2" creationId="{CF816B1D-CB44-5E4C-4FD7-D1B0CC6F9C48}"/>
          </ac:spMkLst>
        </pc:spChg>
        <pc:spChg chg="del">
          <ac:chgData name="Egly, Nolan" userId="637b8f06-2ed8-4441-b1ea-2326db6edb23" providerId="ADAL" clId="{480D038C-2859-4D80-A0BC-AEE3BA66DEE0}" dt="2023-06-09T02:25:49.571" v="2665" actId="700"/>
          <ac:spMkLst>
            <pc:docMk/>
            <pc:sldMk cId="1544746973" sldId="335"/>
            <ac:spMk id="3" creationId="{9B026484-E824-1A1E-A263-F26F29CB6F13}"/>
          </ac:spMkLst>
        </pc:spChg>
        <pc:spChg chg="del">
          <ac:chgData name="Egly, Nolan" userId="637b8f06-2ed8-4441-b1ea-2326db6edb23" providerId="ADAL" clId="{480D038C-2859-4D80-A0BC-AEE3BA66DEE0}" dt="2023-06-09T02:25:49.571" v="2665" actId="700"/>
          <ac:spMkLst>
            <pc:docMk/>
            <pc:sldMk cId="1544746973" sldId="335"/>
            <ac:spMk id="4" creationId="{E3848664-2339-165E-A54A-765B474EE2E0}"/>
          </ac:spMkLst>
        </pc:spChg>
        <pc:spChg chg="del">
          <ac:chgData name="Egly, Nolan" userId="637b8f06-2ed8-4441-b1ea-2326db6edb23" providerId="ADAL" clId="{480D038C-2859-4D80-A0BC-AEE3BA66DEE0}" dt="2023-06-09T02:25:49.571" v="2665" actId="700"/>
          <ac:spMkLst>
            <pc:docMk/>
            <pc:sldMk cId="1544746973" sldId="335"/>
            <ac:spMk id="5" creationId="{537CE17A-88CE-7DA1-473B-A0058C813EEB}"/>
          </ac:spMkLst>
        </pc:spChg>
        <pc:spChg chg="del">
          <ac:chgData name="Egly, Nolan" userId="637b8f06-2ed8-4441-b1ea-2326db6edb23" providerId="ADAL" clId="{480D038C-2859-4D80-A0BC-AEE3BA66DEE0}" dt="2023-06-09T02:25:49.571" v="2665" actId="700"/>
          <ac:spMkLst>
            <pc:docMk/>
            <pc:sldMk cId="1544746973" sldId="335"/>
            <ac:spMk id="6" creationId="{16D5E15E-D7BA-1D31-72B7-88B203E80F09}"/>
          </ac:spMkLst>
        </pc:spChg>
        <pc:spChg chg="del mod ord">
          <ac:chgData name="Egly, Nolan" userId="637b8f06-2ed8-4441-b1ea-2326db6edb23" providerId="ADAL" clId="{480D038C-2859-4D80-A0BC-AEE3BA66DEE0}" dt="2023-06-09T02:25:49.571" v="2665" actId="700"/>
          <ac:spMkLst>
            <pc:docMk/>
            <pc:sldMk cId="1544746973" sldId="335"/>
            <ac:spMk id="7" creationId="{AF2601B3-5BBA-B9DD-CAD4-B17D62E565BB}"/>
          </ac:spMkLst>
        </pc:spChg>
        <pc:spChg chg="del">
          <ac:chgData name="Egly, Nolan" userId="637b8f06-2ed8-4441-b1ea-2326db6edb23" providerId="ADAL" clId="{480D038C-2859-4D80-A0BC-AEE3BA66DEE0}" dt="2023-06-09T02:25:49.571" v="2665" actId="700"/>
          <ac:spMkLst>
            <pc:docMk/>
            <pc:sldMk cId="1544746973" sldId="335"/>
            <ac:spMk id="8" creationId="{EF4C9256-7830-D1E6-B91D-89F02C4BB746}"/>
          </ac:spMkLst>
        </pc:spChg>
        <pc:spChg chg="add mod ord">
          <ac:chgData name="Egly, Nolan" userId="637b8f06-2ed8-4441-b1ea-2326db6edb23" providerId="ADAL" clId="{480D038C-2859-4D80-A0BC-AEE3BA66DEE0}" dt="2023-06-09T02:26:03.801" v="2718" actId="20577"/>
          <ac:spMkLst>
            <pc:docMk/>
            <pc:sldMk cId="1544746973" sldId="335"/>
            <ac:spMk id="9" creationId="{0AC2CBE3-BB4A-76D0-DBBA-8EE2325F0625}"/>
          </ac:spMkLst>
        </pc:spChg>
        <pc:spChg chg="add mod ord">
          <ac:chgData name="Egly, Nolan" userId="637b8f06-2ed8-4441-b1ea-2326db6edb23" providerId="ADAL" clId="{480D038C-2859-4D80-A0BC-AEE3BA66DEE0}" dt="2023-06-09T02:30:11.961" v="3302" actId="20577"/>
          <ac:spMkLst>
            <pc:docMk/>
            <pc:sldMk cId="1544746973" sldId="335"/>
            <ac:spMk id="10" creationId="{FD2D4B03-7ADC-DD9D-61B7-25DDEC04A2BA}"/>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67BA6E-1C32-4A50-842F-623850BEC902}"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D055265B-4307-4454-968E-4FDEFAD2E248}">
      <dgm:prSet/>
      <dgm:spPr/>
      <dgm:t>
        <a:bodyPr/>
        <a:lstStyle/>
        <a:p>
          <a:pPr>
            <a:defRPr cap="all"/>
          </a:pPr>
          <a:r>
            <a:rPr lang="en-US"/>
            <a:t>Software Product &amp; Platform Engineering Manager</a:t>
          </a:r>
        </a:p>
      </dgm:t>
    </dgm:pt>
    <dgm:pt modelId="{B115D5FF-0684-4CB5-8746-B0B7C3CA5739}" type="parTrans" cxnId="{F95A9C1A-7539-418F-82EB-AD98C6B70127}">
      <dgm:prSet/>
      <dgm:spPr/>
      <dgm:t>
        <a:bodyPr/>
        <a:lstStyle/>
        <a:p>
          <a:endParaRPr lang="en-US"/>
        </a:p>
      </dgm:t>
    </dgm:pt>
    <dgm:pt modelId="{40C7A087-B6EA-4C08-BA89-8FE3DECA6ECD}" type="sibTrans" cxnId="{F95A9C1A-7539-418F-82EB-AD98C6B70127}">
      <dgm:prSet/>
      <dgm:spPr/>
      <dgm:t>
        <a:bodyPr/>
        <a:lstStyle/>
        <a:p>
          <a:endParaRPr lang="en-US"/>
        </a:p>
      </dgm:t>
    </dgm:pt>
    <dgm:pt modelId="{FA48C846-8917-422F-8735-0B9C0DC1A512}">
      <dgm:prSet/>
      <dgm:spPr/>
      <dgm:t>
        <a:bodyPr/>
        <a:lstStyle/>
        <a:p>
          <a:pPr>
            <a:defRPr cap="all"/>
          </a:pPr>
          <a:r>
            <a:rPr lang="en-US" dirty="0"/>
            <a:t>Technical Lead</a:t>
          </a:r>
        </a:p>
        <a:p>
          <a:pPr>
            <a:defRPr cap="all"/>
          </a:pPr>
          <a:r>
            <a:rPr lang="en-US" dirty="0"/>
            <a:t>(aspiring architect)</a:t>
          </a:r>
        </a:p>
      </dgm:t>
    </dgm:pt>
    <dgm:pt modelId="{B791FC9F-E9D2-4CE4-94C8-2D982CC5196C}" type="parTrans" cxnId="{ADEDFD1C-5C09-470B-B97F-289DF4A0B544}">
      <dgm:prSet/>
      <dgm:spPr/>
      <dgm:t>
        <a:bodyPr/>
        <a:lstStyle/>
        <a:p>
          <a:endParaRPr lang="en-US"/>
        </a:p>
      </dgm:t>
    </dgm:pt>
    <dgm:pt modelId="{8D6DF3A7-C046-4B87-9AEF-82DE38DF6D03}" type="sibTrans" cxnId="{ADEDFD1C-5C09-470B-B97F-289DF4A0B544}">
      <dgm:prSet/>
      <dgm:spPr/>
      <dgm:t>
        <a:bodyPr/>
        <a:lstStyle/>
        <a:p>
          <a:endParaRPr lang="en-US"/>
        </a:p>
      </dgm:t>
    </dgm:pt>
    <dgm:pt modelId="{27004A21-C541-4FFF-8965-A05AC6FDE5E5}">
      <dgm:prSet/>
      <dgm:spPr/>
      <dgm:t>
        <a:bodyPr/>
        <a:lstStyle/>
        <a:p>
          <a:pPr>
            <a:defRPr cap="all"/>
          </a:pPr>
          <a:r>
            <a:rPr lang="en-US" dirty="0"/>
            <a:t>AWS Certified</a:t>
          </a:r>
        </a:p>
        <a:p>
          <a:pPr>
            <a:defRPr cap="all"/>
          </a:pPr>
          <a:r>
            <a:rPr lang="en-US" dirty="0"/>
            <a:t>(Cloud practitioner) </a:t>
          </a:r>
        </a:p>
      </dgm:t>
    </dgm:pt>
    <dgm:pt modelId="{3C89EAFB-AB88-463A-9757-FEED12ADA27A}" type="parTrans" cxnId="{070D7320-86F4-4D40-975E-37A63CFF3AC8}">
      <dgm:prSet/>
      <dgm:spPr/>
      <dgm:t>
        <a:bodyPr/>
        <a:lstStyle/>
        <a:p>
          <a:endParaRPr lang="en-US"/>
        </a:p>
      </dgm:t>
    </dgm:pt>
    <dgm:pt modelId="{245D1C5D-8F6B-4D88-BBD7-F0E6BA79B27B}" type="sibTrans" cxnId="{070D7320-86F4-4D40-975E-37A63CFF3AC8}">
      <dgm:prSet/>
      <dgm:spPr/>
      <dgm:t>
        <a:bodyPr/>
        <a:lstStyle/>
        <a:p>
          <a:endParaRPr lang="en-US"/>
        </a:p>
      </dgm:t>
    </dgm:pt>
    <dgm:pt modelId="{5EE57A0B-98CB-444D-90D1-F477D9E3BDFE}">
      <dgm:prSet/>
      <dgm:spPr/>
      <dgm:t>
        <a:bodyPr/>
        <a:lstStyle/>
        <a:p>
          <a:pPr>
            <a:defRPr cap="all"/>
          </a:pPr>
          <a:r>
            <a:rPr lang="en-US"/>
            <a:t>Product &amp; Platform Engineering Services</a:t>
          </a:r>
        </a:p>
      </dgm:t>
    </dgm:pt>
    <dgm:pt modelId="{B48F1CBC-0504-4E24-8607-2D1225B56FB9}" type="parTrans" cxnId="{FB225DF9-ACAC-4F51-8F02-5B957C325224}">
      <dgm:prSet/>
      <dgm:spPr/>
      <dgm:t>
        <a:bodyPr/>
        <a:lstStyle/>
        <a:p>
          <a:endParaRPr lang="en-US"/>
        </a:p>
      </dgm:t>
    </dgm:pt>
    <dgm:pt modelId="{72760BC5-DBE4-4626-ADAE-EBF31553E790}" type="sibTrans" cxnId="{FB225DF9-ACAC-4F51-8F02-5B957C325224}">
      <dgm:prSet/>
      <dgm:spPr/>
      <dgm:t>
        <a:bodyPr/>
        <a:lstStyle/>
        <a:p>
          <a:endParaRPr lang="en-US"/>
        </a:p>
      </dgm:t>
    </dgm:pt>
    <dgm:pt modelId="{75514505-D6FF-4DDD-9911-94F56093A237}">
      <dgm:prSet/>
      <dgm:spPr/>
      <dgm:t>
        <a:bodyPr/>
        <a:lstStyle/>
        <a:p>
          <a:pPr>
            <a:defRPr cap="all"/>
          </a:pPr>
          <a:r>
            <a:rPr lang="en-US" dirty="0"/>
            <a:t>Austin, TX</a:t>
          </a:r>
        </a:p>
      </dgm:t>
    </dgm:pt>
    <dgm:pt modelId="{E5F47747-4561-43E9-AACC-8802B4E5D8B2}" type="parTrans" cxnId="{8CBFE5FB-457F-42DA-ACBD-8331966E17D3}">
      <dgm:prSet/>
      <dgm:spPr/>
      <dgm:t>
        <a:bodyPr/>
        <a:lstStyle/>
        <a:p>
          <a:endParaRPr lang="en-US"/>
        </a:p>
      </dgm:t>
    </dgm:pt>
    <dgm:pt modelId="{6BB210EC-7871-43D8-B278-C3908A14AF48}" type="sibTrans" cxnId="{8CBFE5FB-457F-42DA-ACBD-8331966E17D3}">
      <dgm:prSet/>
      <dgm:spPr/>
      <dgm:t>
        <a:bodyPr/>
        <a:lstStyle/>
        <a:p>
          <a:endParaRPr lang="en-US"/>
        </a:p>
      </dgm:t>
    </dgm:pt>
    <dgm:pt modelId="{D60F03E8-9812-4524-BBE9-9D02287E025F}" type="pres">
      <dgm:prSet presAssocID="{4B67BA6E-1C32-4A50-842F-623850BEC902}" presName="root" presStyleCnt="0">
        <dgm:presLayoutVars>
          <dgm:dir/>
          <dgm:resizeHandles val="exact"/>
        </dgm:presLayoutVars>
      </dgm:prSet>
      <dgm:spPr/>
    </dgm:pt>
    <dgm:pt modelId="{22328C79-BC0F-48CD-9748-077B243A1357}" type="pres">
      <dgm:prSet presAssocID="{D055265B-4307-4454-968E-4FDEFAD2E248}" presName="compNode" presStyleCnt="0"/>
      <dgm:spPr/>
    </dgm:pt>
    <dgm:pt modelId="{2ADFD4AE-CDFD-44EB-B343-3791D919B431}" type="pres">
      <dgm:prSet presAssocID="{D055265B-4307-4454-968E-4FDEFAD2E248}" presName="iconBgRect" presStyleLbl="bgShp" presStyleIdx="0" presStyleCnt="5"/>
      <dgm:spPr/>
    </dgm:pt>
    <dgm:pt modelId="{AB9D905F-B96E-48F4-9FFA-EE615877503D}" type="pres">
      <dgm:prSet presAssocID="{D055265B-4307-4454-968E-4FDEFAD2E2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D6B66AE-A38C-4EBD-A8E4-65FDBBC13DEB}" type="pres">
      <dgm:prSet presAssocID="{D055265B-4307-4454-968E-4FDEFAD2E248}" presName="spaceRect" presStyleCnt="0"/>
      <dgm:spPr/>
    </dgm:pt>
    <dgm:pt modelId="{434DFACA-06CE-49CE-8370-479C6970C935}" type="pres">
      <dgm:prSet presAssocID="{D055265B-4307-4454-968E-4FDEFAD2E248}" presName="textRect" presStyleLbl="revTx" presStyleIdx="0" presStyleCnt="5">
        <dgm:presLayoutVars>
          <dgm:chMax val="1"/>
          <dgm:chPref val="1"/>
        </dgm:presLayoutVars>
      </dgm:prSet>
      <dgm:spPr/>
    </dgm:pt>
    <dgm:pt modelId="{64F898F9-BA2A-4A04-ACD8-8ADEA0A10C86}" type="pres">
      <dgm:prSet presAssocID="{40C7A087-B6EA-4C08-BA89-8FE3DECA6ECD}" presName="sibTrans" presStyleCnt="0"/>
      <dgm:spPr/>
    </dgm:pt>
    <dgm:pt modelId="{B2331FA0-9315-4258-AF32-8FAA52168293}" type="pres">
      <dgm:prSet presAssocID="{FA48C846-8917-422F-8735-0B9C0DC1A512}" presName="compNode" presStyleCnt="0"/>
      <dgm:spPr/>
    </dgm:pt>
    <dgm:pt modelId="{5DD9BA50-C591-4989-B6CE-A7D86B473D93}" type="pres">
      <dgm:prSet presAssocID="{FA48C846-8917-422F-8735-0B9C0DC1A512}" presName="iconBgRect" presStyleLbl="bgShp" presStyleIdx="1" presStyleCnt="5"/>
      <dgm:spPr/>
    </dgm:pt>
    <dgm:pt modelId="{2C09734E-5670-4743-A88E-B39C22E7976F}" type="pres">
      <dgm:prSet presAssocID="{FA48C846-8917-422F-8735-0B9C0DC1A51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80267090-1D2C-45FF-B29D-569EC534CAF0}" type="pres">
      <dgm:prSet presAssocID="{FA48C846-8917-422F-8735-0B9C0DC1A512}" presName="spaceRect" presStyleCnt="0"/>
      <dgm:spPr/>
    </dgm:pt>
    <dgm:pt modelId="{D7FF8D4C-A0E2-446E-8E10-675D238EFEDF}" type="pres">
      <dgm:prSet presAssocID="{FA48C846-8917-422F-8735-0B9C0DC1A512}" presName="textRect" presStyleLbl="revTx" presStyleIdx="1" presStyleCnt="5" custScaleX="105693">
        <dgm:presLayoutVars>
          <dgm:chMax val="1"/>
          <dgm:chPref val="1"/>
        </dgm:presLayoutVars>
      </dgm:prSet>
      <dgm:spPr/>
    </dgm:pt>
    <dgm:pt modelId="{0D5C2A40-9100-4331-A089-410F9A6F1F0A}" type="pres">
      <dgm:prSet presAssocID="{8D6DF3A7-C046-4B87-9AEF-82DE38DF6D03}" presName="sibTrans" presStyleCnt="0"/>
      <dgm:spPr/>
    </dgm:pt>
    <dgm:pt modelId="{D5870912-9B6C-4D89-BF53-A30E910E7BB8}" type="pres">
      <dgm:prSet presAssocID="{27004A21-C541-4FFF-8965-A05AC6FDE5E5}" presName="compNode" presStyleCnt="0"/>
      <dgm:spPr/>
    </dgm:pt>
    <dgm:pt modelId="{AD3DECD9-2DBE-41C6-AD32-03F688FBEE74}" type="pres">
      <dgm:prSet presAssocID="{27004A21-C541-4FFF-8965-A05AC6FDE5E5}" presName="iconBgRect" presStyleLbl="bgShp" presStyleIdx="2" presStyleCnt="5"/>
      <dgm:spPr/>
    </dgm:pt>
    <dgm:pt modelId="{94D596E8-3168-4BAA-B97C-6591540D3FAB}" type="pres">
      <dgm:prSet presAssocID="{27004A21-C541-4FFF-8965-A05AC6FDE5E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ud"/>
        </a:ext>
      </dgm:extLst>
    </dgm:pt>
    <dgm:pt modelId="{AE35008B-419E-47EB-90CE-ED54CCC98307}" type="pres">
      <dgm:prSet presAssocID="{27004A21-C541-4FFF-8965-A05AC6FDE5E5}" presName="spaceRect" presStyleCnt="0"/>
      <dgm:spPr/>
    </dgm:pt>
    <dgm:pt modelId="{641B59BD-CC1A-45B2-B929-66847825B0C9}" type="pres">
      <dgm:prSet presAssocID="{27004A21-C541-4FFF-8965-A05AC6FDE5E5}" presName="textRect" presStyleLbl="revTx" presStyleIdx="2" presStyleCnt="5" custScaleX="110067">
        <dgm:presLayoutVars>
          <dgm:chMax val="1"/>
          <dgm:chPref val="1"/>
        </dgm:presLayoutVars>
      </dgm:prSet>
      <dgm:spPr/>
    </dgm:pt>
    <dgm:pt modelId="{B43187FA-CF1C-4473-A407-65595526CDA8}" type="pres">
      <dgm:prSet presAssocID="{245D1C5D-8F6B-4D88-BBD7-F0E6BA79B27B}" presName="sibTrans" presStyleCnt="0"/>
      <dgm:spPr/>
    </dgm:pt>
    <dgm:pt modelId="{C7B9E1A4-10BC-4697-9FDA-5510E881BC5E}" type="pres">
      <dgm:prSet presAssocID="{5EE57A0B-98CB-444D-90D1-F477D9E3BDFE}" presName="compNode" presStyleCnt="0"/>
      <dgm:spPr/>
    </dgm:pt>
    <dgm:pt modelId="{214C91B1-5180-40EE-A029-C6F72419A3F4}" type="pres">
      <dgm:prSet presAssocID="{5EE57A0B-98CB-444D-90D1-F477D9E3BDFE}" presName="iconBgRect" presStyleLbl="bgShp" presStyleIdx="3" presStyleCnt="5"/>
      <dgm:spPr/>
    </dgm:pt>
    <dgm:pt modelId="{23E66BFB-9ED5-4762-980C-9614F9F61557}" type="pres">
      <dgm:prSet presAssocID="{5EE57A0B-98CB-444D-90D1-F477D9E3BDF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ingle gear"/>
        </a:ext>
      </dgm:extLst>
    </dgm:pt>
    <dgm:pt modelId="{B7A0E7C5-EA6F-41ED-BB1E-BE7BE3E90769}" type="pres">
      <dgm:prSet presAssocID="{5EE57A0B-98CB-444D-90D1-F477D9E3BDFE}" presName="spaceRect" presStyleCnt="0"/>
      <dgm:spPr/>
    </dgm:pt>
    <dgm:pt modelId="{D3BB2674-6B57-480F-85E1-E10691DFC15B}" type="pres">
      <dgm:prSet presAssocID="{5EE57A0B-98CB-444D-90D1-F477D9E3BDFE}" presName="textRect" presStyleLbl="revTx" presStyleIdx="3" presStyleCnt="5">
        <dgm:presLayoutVars>
          <dgm:chMax val="1"/>
          <dgm:chPref val="1"/>
        </dgm:presLayoutVars>
      </dgm:prSet>
      <dgm:spPr/>
    </dgm:pt>
    <dgm:pt modelId="{32DAACA0-4C12-4350-984F-7195B8EC4FCE}" type="pres">
      <dgm:prSet presAssocID="{72760BC5-DBE4-4626-ADAE-EBF31553E790}" presName="sibTrans" presStyleCnt="0"/>
      <dgm:spPr/>
    </dgm:pt>
    <dgm:pt modelId="{4D3A6512-C68E-49B5-9FD8-C24806A145D7}" type="pres">
      <dgm:prSet presAssocID="{75514505-D6FF-4DDD-9911-94F56093A237}" presName="compNode" presStyleCnt="0"/>
      <dgm:spPr/>
    </dgm:pt>
    <dgm:pt modelId="{EC7460E0-9E06-4A36-8419-7D54BB1D5679}" type="pres">
      <dgm:prSet presAssocID="{75514505-D6FF-4DDD-9911-94F56093A237}" presName="iconBgRect" presStyleLbl="bgShp" presStyleIdx="4" presStyleCnt="5"/>
      <dgm:spPr/>
    </dgm:pt>
    <dgm:pt modelId="{B57BFFEA-F8FB-4C9B-AA9D-B278986CEC08}" type="pres">
      <dgm:prSet presAssocID="{75514505-D6FF-4DDD-9911-94F56093A23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ker"/>
        </a:ext>
      </dgm:extLst>
    </dgm:pt>
    <dgm:pt modelId="{D1178112-1943-4E4E-8D39-BF838C9AABC5}" type="pres">
      <dgm:prSet presAssocID="{75514505-D6FF-4DDD-9911-94F56093A237}" presName="spaceRect" presStyleCnt="0"/>
      <dgm:spPr/>
    </dgm:pt>
    <dgm:pt modelId="{2BF81999-12F1-4DD9-810C-7695FCB0DDEF}" type="pres">
      <dgm:prSet presAssocID="{75514505-D6FF-4DDD-9911-94F56093A237}" presName="textRect" presStyleLbl="revTx" presStyleIdx="4" presStyleCnt="5">
        <dgm:presLayoutVars>
          <dgm:chMax val="1"/>
          <dgm:chPref val="1"/>
        </dgm:presLayoutVars>
      </dgm:prSet>
      <dgm:spPr/>
    </dgm:pt>
  </dgm:ptLst>
  <dgm:cxnLst>
    <dgm:cxn modelId="{A385A90E-CC81-404C-8AA9-22839511084B}" type="presOf" srcId="{4B67BA6E-1C32-4A50-842F-623850BEC902}" destId="{D60F03E8-9812-4524-BBE9-9D02287E025F}" srcOrd="0" destOrd="0" presId="urn:microsoft.com/office/officeart/2018/5/layout/IconCircleLabelList"/>
    <dgm:cxn modelId="{F95A9C1A-7539-418F-82EB-AD98C6B70127}" srcId="{4B67BA6E-1C32-4A50-842F-623850BEC902}" destId="{D055265B-4307-4454-968E-4FDEFAD2E248}" srcOrd="0" destOrd="0" parTransId="{B115D5FF-0684-4CB5-8746-B0B7C3CA5739}" sibTransId="{40C7A087-B6EA-4C08-BA89-8FE3DECA6ECD}"/>
    <dgm:cxn modelId="{ADEDFD1C-5C09-470B-B97F-289DF4A0B544}" srcId="{4B67BA6E-1C32-4A50-842F-623850BEC902}" destId="{FA48C846-8917-422F-8735-0B9C0DC1A512}" srcOrd="1" destOrd="0" parTransId="{B791FC9F-E9D2-4CE4-94C8-2D982CC5196C}" sibTransId="{8D6DF3A7-C046-4B87-9AEF-82DE38DF6D03}"/>
    <dgm:cxn modelId="{070D7320-86F4-4D40-975E-37A63CFF3AC8}" srcId="{4B67BA6E-1C32-4A50-842F-623850BEC902}" destId="{27004A21-C541-4FFF-8965-A05AC6FDE5E5}" srcOrd="2" destOrd="0" parTransId="{3C89EAFB-AB88-463A-9757-FEED12ADA27A}" sibTransId="{245D1C5D-8F6B-4D88-BBD7-F0E6BA79B27B}"/>
    <dgm:cxn modelId="{37CE7129-9C98-40A0-A424-08F94C86F904}" type="presOf" srcId="{75514505-D6FF-4DDD-9911-94F56093A237}" destId="{2BF81999-12F1-4DD9-810C-7695FCB0DDEF}" srcOrd="0" destOrd="0" presId="urn:microsoft.com/office/officeart/2018/5/layout/IconCircleLabelList"/>
    <dgm:cxn modelId="{F60FB42A-8F6C-4E89-9F76-A2363B489AFF}" type="presOf" srcId="{5EE57A0B-98CB-444D-90D1-F477D9E3BDFE}" destId="{D3BB2674-6B57-480F-85E1-E10691DFC15B}" srcOrd="0" destOrd="0" presId="urn:microsoft.com/office/officeart/2018/5/layout/IconCircleLabelList"/>
    <dgm:cxn modelId="{D39CB238-3E3F-4A07-8949-6E8FAB66DF4B}" type="presOf" srcId="{D055265B-4307-4454-968E-4FDEFAD2E248}" destId="{434DFACA-06CE-49CE-8370-479C6970C935}" srcOrd="0" destOrd="0" presId="urn:microsoft.com/office/officeart/2018/5/layout/IconCircleLabelList"/>
    <dgm:cxn modelId="{676B24E1-8DDD-4E8E-AD67-771078927943}" type="presOf" srcId="{FA48C846-8917-422F-8735-0B9C0DC1A512}" destId="{D7FF8D4C-A0E2-446E-8E10-675D238EFEDF}" srcOrd="0" destOrd="0" presId="urn:microsoft.com/office/officeart/2018/5/layout/IconCircleLabelList"/>
    <dgm:cxn modelId="{665D2EF0-F017-4C18-8B94-5DF5F2D05ECB}" type="presOf" srcId="{27004A21-C541-4FFF-8965-A05AC6FDE5E5}" destId="{641B59BD-CC1A-45B2-B929-66847825B0C9}" srcOrd="0" destOrd="0" presId="urn:microsoft.com/office/officeart/2018/5/layout/IconCircleLabelList"/>
    <dgm:cxn modelId="{FB225DF9-ACAC-4F51-8F02-5B957C325224}" srcId="{4B67BA6E-1C32-4A50-842F-623850BEC902}" destId="{5EE57A0B-98CB-444D-90D1-F477D9E3BDFE}" srcOrd="3" destOrd="0" parTransId="{B48F1CBC-0504-4E24-8607-2D1225B56FB9}" sibTransId="{72760BC5-DBE4-4626-ADAE-EBF31553E790}"/>
    <dgm:cxn modelId="{8CBFE5FB-457F-42DA-ACBD-8331966E17D3}" srcId="{4B67BA6E-1C32-4A50-842F-623850BEC902}" destId="{75514505-D6FF-4DDD-9911-94F56093A237}" srcOrd="4" destOrd="0" parTransId="{E5F47747-4561-43E9-AACC-8802B4E5D8B2}" sibTransId="{6BB210EC-7871-43D8-B278-C3908A14AF48}"/>
    <dgm:cxn modelId="{6F7C75C0-EF29-49EC-9C02-17CAA40F27E3}" type="presParOf" srcId="{D60F03E8-9812-4524-BBE9-9D02287E025F}" destId="{22328C79-BC0F-48CD-9748-077B243A1357}" srcOrd="0" destOrd="0" presId="urn:microsoft.com/office/officeart/2018/5/layout/IconCircleLabelList"/>
    <dgm:cxn modelId="{062369FF-3056-4172-AC86-7C27C4666C45}" type="presParOf" srcId="{22328C79-BC0F-48CD-9748-077B243A1357}" destId="{2ADFD4AE-CDFD-44EB-B343-3791D919B431}" srcOrd="0" destOrd="0" presId="urn:microsoft.com/office/officeart/2018/5/layout/IconCircleLabelList"/>
    <dgm:cxn modelId="{AD62953E-5068-4A88-B954-2246D76CB100}" type="presParOf" srcId="{22328C79-BC0F-48CD-9748-077B243A1357}" destId="{AB9D905F-B96E-48F4-9FFA-EE615877503D}" srcOrd="1" destOrd="0" presId="urn:microsoft.com/office/officeart/2018/5/layout/IconCircleLabelList"/>
    <dgm:cxn modelId="{B08200F4-D1C0-4526-A000-B1B42CDFA98E}" type="presParOf" srcId="{22328C79-BC0F-48CD-9748-077B243A1357}" destId="{ED6B66AE-A38C-4EBD-A8E4-65FDBBC13DEB}" srcOrd="2" destOrd="0" presId="urn:microsoft.com/office/officeart/2018/5/layout/IconCircleLabelList"/>
    <dgm:cxn modelId="{4BACD047-D215-4363-A1F3-C1FA343458AF}" type="presParOf" srcId="{22328C79-BC0F-48CD-9748-077B243A1357}" destId="{434DFACA-06CE-49CE-8370-479C6970C935}" srcOrd="3" destOrd="0" presId="urn:microsoft.com/office/officeart/2018/5/layout/IconCircleLabelList"/>
    <dgm:cxn modelId="{90B88AF2-1717-49A3-AB49-6BA152110667}" type="presParOf" srcId="{D60F03E8-9812-4524-BBE9-9D02287E025F}" destId="{64F898F9-BA2A-4A04-ACD8-8ADEA0A10C86}" srcOrd="1" destOrd="0" presId="urn:microsoft.com/office/officeart/2018/5/layout/IconCircleLabelList"/>
    <dgm:cxn modelId="{F9FABE6B-F97D-46BE-8FC0-41D69103AE58}" type="presParOf" srcId="{D60F03E8-9812-4524-BBE9-9D02287E025F}" destId="{B2331FA0-9315-4258-AF32-8FAA52168293}" srcOrd="2" destOrd="0" presId="urn:microsoft.com/office/officeart/2018/5/layout/IconCircleLabelList"/>
    <dgm:cxn modelId="{B962F315-EA22-43DD-A692-CC19B9A1ADE0}" type="presParOf" srcId="{B2331FA0-9315-4258-AF32-8FAA52168293}" destId="{5DD9BA50-C591-4989-B6CE-A7D86B473D93}" srcOrd="0" destOrd="0" presId="urn:microsoft.com/office/officeart/2018/5/layout/IconCircleLabelList"/>
    <dgm:cxn modelId="{5F068C89-73E0-4907-9948-D7F56266B121}" type="presParOf" srcId="{B2331FA0-9315-4258-AF32-8FAA52168293}" destId="{2C09734E-5670-4743-A88E-B39C22E7976F}" srcOrd="1" destOrd="0" presId="urn:microsoft.com/office/officeart/2018/5/layout/IconCircleLabelList"/>
    <dgm:cxn modelId="{39F2A837-EEAA-4433-98F7-516C027D869A}" type="presParOf" srcId="{B2331FA0-9315-4258-AF32-8FAA52168293}" destId="{80267090-1D2C-45FF-B29D-569EC534CAF0}" srcOrd="2" destOrd="0" presId="urn:microsoft.com/office/officeart/2018/5/layout/IconCircleLabelList"/>
    <dgm:cxn modelId="{08501402-6269-4F6E-9B18-92B18AE93819}" type="presParOf" srcId="{B2331FA0-9315-4258-AF32-8FAA52168293}" destId="{D7FF8D4C-A0E2-446E-8E10-675D238EFEDF}" srcOrd="3" destOrd="0" presId="urn:microsoft.com/office/officeart/2018/5/layout/IconCircleLabelList"/>
    <dgm:cxn modelId="{55139F59-EB04-4BF1-A1CC-4467450AF371}" type="presParOf" srcId="{D60F03E8-9812-4524-BBE9-9D02287E025F}" destId="{0D5C2A40-9100-4331-A089-410F9A6F1F0A}" srcOrd="3" destOrd="0" presId="urn:microsoft.com/office/officeart/2018/5/layout/IconCircleLabelList"/>
    <dgm:cxn modelId="{C72A12F5-6B4B-4CDD-BCF5-419AFC466E0B}" type="presParOf" srcId="{D60F03E8-9812-4524-BBE9-9D02287E025F}" destId="{D5870912-9B6C-4D89-BF53-A30E910E7BB8}" srcOrd="4" destOrd="0" presId="urn:microsoft.com/office/officeart/2018/5/layout/IconCircleLabelList"/>
    <dgm:cxn modelId="{67304979-53E0-4A65-8230-8A9514F2B6B7}" type="presParOf" srcId="{D5870912-9B6C-4D89-BF53-A30E910E7BB8}" destId="{AD3DECD9-2DBE-41C6-AD32-03F688FBEE74}" srcOrd="0" destOrd="0" presId="urn:microsoft.com/office/officeart/2018/5/layout/IconCircleLabelList"/>
    <dgm:cxn modelId="{382D7F1E-B7FB-414C-8FDC-9A562A446D60}" type="presParOf" srcId="{D5870912-9B6C-4D89-BF53-A30E910E7BB8}" destId="{94D596E8-3168-4BAA-B97C-6591540D3FAB}" srcOrd="1" destOrd="0" presId="urn:microsoft.com/office/officeart/2018/5/layout/IconCircleLabelList"/>
    <dgm:cxn modelId="{284F758D-C862-4A09-9981-22159CAD9B75}" type="presParOf" srcId="{D5870912-9B6C-4D89-BF53-A30E910E7BB8}" destId="{AE35008B-419E-47EB-90CE-ED54CCC98307}" srcOrd="2" destOrd="0" presId="urn:microsoft.com/office/officeart/2018/5/layout/IconCircleLabelList"/>
    <dgm:cxn modelId="{63C36B72-7D7E-477A-A1CE-584AE64EA188}" type="presParOf" srcId="{D5870912-9B6C-4D89-BF53-A30E910E7BB8}" destId="{641B59BD-CC1A-45B2-B929-66847825B0C9}" srcOrd="3" destOrd="0" presId="urn:microsoft.com/office/officeart/2018/5/layout/IconCircleLabelList"/>
    <dgm:cxn modelId="{861C3792-5BD0-4B36-AF61-62DEAF4BEB71}" type="presParOf" srcId="{D60F03E8-9812-4524-BBE9-9D02287E025F}" destId="{B43187FA-CF1C-4473-A407-65595526CDA8}" srcOrd="5" destOrd="0" presId="urn:microsoft.com/office/officeart/2018/5/layout/IconCircleLabelList"/>
    <dgm:cxn modelId="{DDD695CC-9F7B-4838-928C-FD644CE679EA}" type="presParOf" srcId="{D60F03E8-9812-4524-BBE9-9D02287E025F}" destId="{C7B9E1A4-10BC-4697-9FDA-5510E881BC5E}" srcOrd="6" destOrd="0" presId="urn:microsoft.com/office/officeart/2018/5/layout/IconCircleLabelList"/>
    <dgm:cxn modelId="{18C2116C-5941-4D4B-A333-83B26B81D0FF}" type="presParOf" srcId="{C7B9E1A4-10BC-4697-9FDA-5510E881BC5E}" destId="{214C91B1-5180-40EE-A029-C6F72419A3F4}" srcOrd="0" destOrd="0" presId="urn:microsoft.com/office/officeart/2018/5/layout/IconCircleLabelList"/>
    <dgm:cxn modelId="{CEBF3D93-9932-4F10-9942-4C30BBA4E79F}" type="presParOf" srcId="{C7B9E1A4-10BC-4697-9FDA-5510E881BC5E}" destId="{23E66BFB-9ED5-4762-980C-9614F9F61557}" srcOrd="1" destOrd="0" presId="urn:microsoft.com/office/officeart/2018/5/layout/IconCircleLabelList"/>
    <dgm:cxn modelId="{8862ED04-B40F-413E-8FB8-9FF4778164DD}" type="presParOf" srcId="{C7B9E1A4-10BC-4697-9FDA-5510E881BC5E}" destId="{B7A0E7C5-EA6F-41ED-BB1E-BE7BE3E90769}" srcOrd="2" destOrd="0" presId="urn:microsoft.com/office/officeart/2018/5/layout/IconCircleLabelList"/>
    <dgm:cxn modelId="{62C83806-3791-43CD-9A34-1F5E5B4F199D}" type="presParOf" srcId="{C7B9E1A4-10BC-4697-9FDA-5510E881BC5E}" destId="{D3BB2674-6B57-480F-85E1-E10691DFC15B}" srcOrd="3" destOrd="0" presId="urn:microsoft.com/office/officeart/2018/5/layout/IconCircleLabelList"/>
    <dgm:cxn modelId="{093B632D-9766-4917-B88B-A4115646662C}" type="presParOf" srcId="{D60F03E8-9812-4524-BBE9-9D02287E025F}" destId="{32DAACA0-4C12-4350-984F-7195B8EC4FCE}" srcOrd="7" destOrd="0" presId="urn:microsoft.com/office/officeart/2018/5/layout/IconCircleLabelList"/>
    <dgm:cxn modelId="{CDB01D21-D01E-4671-AC67-8D8C53940C34}" type="presParOf" srcId="{D60F03E8-9812-4524-BBE9-9D02287E025F}" destId="{4D3A6512-C68E-49B5-9FD8-C24806A145D7}" srcOrd="8" destOrd="0" presId="urn:microsoft.com/office/officeart/2018/5/layout/IconCircleLabelList"/>
    <dgm:cxn modelId="{E6DF1872-7E62-4769-A9A3-FD72023A5C1A}" type="presParOf" srcId="{4D3A6512-C68E-49B5-9FD8-C24806A145D7}" destId="{EC7460E0-9E06-4A36-8419-7D54BB1D5679}" srcOrd="0" destOrd="0" presId="urn:microsoft.com/office/officeart/2018/5/layout/IconCircleLabelList"/>
    <dgm:cxn modelId="{BF1BDDC4-C0E5-4B04-A71A-DA4F84758BDF}" type="presParOf" srcId="{4D3A6512-C68E-49B5-9FD8-C24806A145D7}" destId="{B57BFFEA-F8FB-4C9B-AA9D-B278986CEC08}" srcOrd="1" destOrd="0" presId="urn:microsoft.com/office/officeart/2018/5/layout/IconCircleLabelList"/>
    <dgm:cxn modelId="{C5592BCA-30DB-4332-ADF8-4337AEBC9BF1}" type="presParOf" srcId="{4D3A6512-C68E-49B5-9FD8-C24806A145D7}" destId="{D1178112-1943-4E4E-8D39-BF838C9AABC5}" srcOrd="2" destOrd="0" presId="urn:microsoft.com/office/officeart/2018/5/layout/IconCircleLabelList"/>
    <dgm:cxn modelId="{AB4E8D85-ECF3-45E0-8144-52FE8CA391F3}" type="presParOf" srcId="{4D3A6512-C68E-49B5-9FD8-C24806A145D7}" destId="{2BF81999-12F1-4DD9-810C-7695FCB0DDE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DFD4AE-CDFD-44EB-B343-3791D919B431}">
      <dsp:nvSpPr>
        <dsp:cNvPr id="0" name=""/>
        <dsp:cNvSpPr/>
      </dsp:nvSpPr>
      <dsp:spPr>
        <a:xfrm>
          <a:off x="794160" y="560416"/>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9D905F-B96E-48F4-9FFA-EE615877503D}">
      <dsp:nvSpPr>
        <dsp:cNvPr id="0" name=""/>
        <dsp:cNvSpPr/>
      </dsp:nvSpPr>
      <dsp:spPr>
        <a:xfrm>
          <a:off x="1028160" y="794416"/>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4DFACA-06CE-49CE-8370-479C6970C935}">
      <dsp:nvSpPr>
        <dsp:cNvPr id="0" name=""/>
        <dsp:cNvSpPr/>
      </dsp:nvSpPr>
      <dsp:spPr>
        <a:xfrm>
          <a:off x="443160" y="20004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Software Product &amp; Platform Engineering Manager</a:t>
          </a:r>
        </a:p>
      </dsp:txBody>
      <dsp:txXfrm>
        <a:off x="443160" y="2000416"/>
        <a:ext cx="1800000" cy="720000"/>
      </dsp:txXfrm>
    </dsp:sp>
    <dsp:sp modelId="{5DD9BA50-C591-4989-B6CE-A7D86B473D93}">
      <dsp:nvSpPr>
        <dsp:cNvPr id="0" name=""/>
        <dsp:cNvSpPr/>
      </dsp:nvSpPr>
      <dsp:spPr>
        <a:xfrm>
          <a:off x="2960397" y="560416"/>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09734E-5670-4743-A88E-B39C22E7976F}">
      <dsp:nvSpPr>
        <dsp:cNvPr id="0" name=""/>
        <dsp:cNvSpPr/>
      </dsp:nvSpPr>
      <dsp:spPr>
        <a:xfrm>
          <a:off x="3194397" y="794416"/>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FF8D4C-A0E2-446E-8E10-675D238EFEDF}">
      <dsp:nvSpPr>
        <dsp:cNvPr id="0" name=""/>
        <dsp:cNvSpPr/>
      </dsp:nvSpPr>
      <dsp:spPr>
        <a:xfrm>
          <a:off x="2558160" y="2000416"/>
          <a:ext cx="190247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dirty="0"/>
            <a:t>Technical Lead</a:t>
          </a:r>
        </a:p>
        <a:p>
          <a:pPr marL="0" lvl="0" indent="0" algn="ctr" defTabSz="577850">
            <a:lnSpc>
              <a:spcPct val="90000"/>
            </a:lnSpc>
            <a:spcBef>
              <a:spcPct val="0"/>
            </a:spcBef>
            <a:spcAft>
              <a:spcPct val="35000"/>
            </a:spcAft>
            <a:buNone/>
            <a:defRPr cap="all"/>
          </a:pPr>
          <a:r>
            <a:rPr lang="en-US" sz="1300" kern="1200" dirty="0"/>
            <a:t>(aspiring architect)</a:t>
          </a:r>
        </a:p>
      </dsp:txBody>
      <dsp:txXfrm>
        <a:off x="2558160" y="2000416"/>
        <a:ext cx="1902474" cy="720000"/>
      </dsp:txXfrm>
    </dsp:sp>
    <dsp:sp modelId="{AD3DECD9-2DBE-41C6-AD32-03F688FBEE74}">
      <dsp:nvSpPr>
        <dsp:cNvPr id="0" name=""/>
        <dsp:cNvSpPr/>
      </dsp:nvSpPr>
      <dsp:spPr>
        <a:xfrm>
          <a:off x="5217237" y="560416"/>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D596E8-3168-4BAA-B97C-6591540D3FAB}">
      <dsp:nvSpPr>
        <dsp:cNvPr id="0" name=""/>
        <dsp:cNvSpPr/>
      </dsp:nvSpPr>
      <dsp:spPr>
        <a:xfrm>
          <a:off x="5451237" y="794416"/>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1B59BD-CC1A-45B2-B929-66847825B0C9}">
      <dsp:nvSpPr>
        <dsp:cNvPr id="0" name=""/>
        <dsp:cNvSpPr/>
      </dsp:nvSpPr>
      <dsp:spPr>
        <a:xfrm>
          <a:off x="4775634" y="2000416"/>
          <a:ext cx="19812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dirty="0"/>
            <a:t>AWS Certified</a:t>
          </a:r>
        </a:p>
        <a:p>
          <a:pPr marL="0" lvl="0" indent="0" algn="ctr" defTabSz="577850">
            <a:lnSpc>
              <a:spcPct val="90000"/>
            </a:lnSpc>
            <a:spcBef>
              <a:spcPct val="0"/>
            </a:spcBef>
            <a:spcAft>
              <a:spcPct val="35000"/>
            </a:spcAft>
            <a:buNone/>
            <a:defRPr cap="all"/>
          </a:pPr>
          <a:r>
            <a:rPr lang="en-US" sz="1300" kern="1200" dirty="0"/>
            <a:t>(Cloud practitioner) </a:t>
          </a:r>
        </a:p>
      </dsp:txBody>
      <dsp:txXfrm>
        <a:off x="4775634" y="2000416"/>
        <a:ext cx="1981206" cy="720000"/>
      </dsp:txXfrm>
    </dsp:sp>
    <dsp:sp modelId="{214C91B1-5180-40EE-A029-C6F72419A3F4}">
      <dsp:nvSpPr>
        <dsp:cNvPr id="0" name=""/>
        <dsp:cNvSpPr/>
      </dsp:nvSpPr>
      <dsp:spPr>
        <a:xfrm>
          <a:off x="7422840" y="560416"/>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E66BFB-9ED5-4762-980C-9614F9F61557}">
      <dsp:nvSpPr>
        <dsp:cNvPr id="0" name=""/>
        <dsp:cNvSpPr/>
      </dsp:nvSpPr>
      <dsp:spPr>
        <a:xfrm>
          <a:off x="7656840" y="794416"/>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BB2674-6B57-480F-85E1-E10691DFC15B}">
      <dsp:nvSpPr>
        <dsp:cNvPr id="0" name=""/>
        <dsp:cNvSpPr/>
      </dsp:nvSpPr>
      <dsp:spPr>
        <a:xfrm>
          <a:off x="7071840" y="20004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Product &amp; Platform Engineering Services</a:t>
          </a:r>
        </a:p>
      </dsp:txBody>
      <dsp:txXfrm>
        <a:off x="7071840" y="2000416"/>
        <a:ext cx="1800000" cy="720000"/>
      </dsp:txXfrm>
    </dsp:sp>
    <dsp:sp modelId="{EC7460E0-9E06-4A36-8419-7D54BB1D5679}">
      <dsp:nvSpPr>
        <dsp:cNvPr id="0" name=""/>
        <dsp:cNvSpPr/>
      </dsp:nvSpPr>
      <dsp:spPr>
        <a:xfrm>
          <a:off x="9537840" y="560416"/>
          <a:ext cx="1098000" cy="1098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7BFFEA-F8FB-4C9B-AA9D-B278986CEC08}">
      <dsp:nvSpPr>
        <dsp:cNvPr id="0" name=""/>
        <dsp:cNvSpPr/>
      </dsp:nvSpPr>
      <dsp:spPr>
        <a:xfrm>
          <a:off x="9771840" y="794416"/>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F81999-12F1-4DD9-810C-7695FCB0DDEF}">
      <dsp:nvSpPr>
        <dsp:cNvPr id="0" name=""/>
        <dsp:cNvSpPr/>
      </dsp:nvSpPr>
      <dsp:spPr>
        <a:xfrm>
          <a:off x="9186840" y="200041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dirty="0"/>
            <a:t>Austin, TX</a:t>
          </a:r>
        </a:p>
      </dsp:txBody>
      <dsp:txXfrm>
        <a:off x="9186840" y="2000416"/>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raphik" panose="020B050303020206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raphik" panose="020B0503030202060203" pitchFamily="34" charset="0"/>
              </a:defRPr>
            </a:lvl1pPr>
          </a:lstStyle>
          <a:p>
            <a:fld id="{1DE7078C-3525-4C9B-BF62-C9FD13B9A875}" type="datetimeFigureOut">
              <a:rPr lang="en-US" smtClean="0"/>
              <a:pPr/>
              <a:t>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raphik" panose="020B050303020206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raphik" panose="020B0503030202060203" pitchFamily="34" charset="0"/>
              </a:defRPr>
            </a:lvl1pPr>
          </a:lstStyle>
          <a:p>
            <a:fld id="{436E8A87-18DA-4CCE-A8C2-BDBC489258C6}" type="slidenum">
              <a:rPr lang="en-US" smtClean="0"/>
              <a:pPr/>
              <a:t>‹#›</a:t>
            </a:fld>
            <a:endParaRPr lang="en-US" dirty="0"/>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raphik" panose="020B0503030202060203"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everybody! Today we’re talking about how to stumble towards success, even when you are a complete newbie on an ongoing project and don’t have a clue what you’re doing.</a:t>
            </a:r>
          </a:p>
        </p:txBody>
      </p:sp>
      <p:sp>
        <p:nvSpPr>
          <p:cNvPr id="4" name="Slide Number Placeholder 3"/>
          <p:cNvSpPr>
            <a:spLocks noGrp="1"/>
          </p:cNvSpPr>
          <p:nvPr>
            <p:ph type="sldNum" sz="quarter" idx="5"/>
          </p:nvPr>
        </p:nvSpPr>
        <p:spPr/>
        <p:txBody>
          <a:bodyPr/>
          <a:lstStyle/>
          <a:p>
            <a:fld id="{436E8A87-18DA-4CCE-A8C2-BDBC489258C6}" type="slidenum">
              <a:rPr lang="en-US" smtClean="0"/>
              <a:pPr/>
              <a:t>1</a:t>
            </a:fld>
            <a:endParaRPr lang="en-US" dirty="0"/>
          </a:p>
        </p:txBody>
      </p:sp>
    </p:spTree>
    <p:extLst>
      <p:ext uri="{BB962C8B-B14F-4D97-AF65-F5344CB8AC3E}">
        <p14:creationId xmlns:p14="http://schemas.microsoft.com/office/powerpoint/2010/main" val="110521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The foundation of any functioning group is consensus – defining the goals, and often the operating parameters or constraints</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from interpersonal relationships like marriage/partnership</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Legal organizations like businesses and charities</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countries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Without consensus - without a foundation to build on - these endeavors will fracture, ranging from split-ups to civil war</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10</a:t>
            </a:fld>
            <a:endParaRPr lang="en-US" dirty="0"/>
          </a:p>
        </p:txBody>
      </p:sp>
    </p:spTree>
    <p:extLst>
      <p:ext uri="{BB962C8B-B14F-4D97-AF65-F5344CB8AC3E}">
        <p14:creationId xmlns:p14="http://schemas.microsoft.com/office/powerpoint/2010/main" val="177229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building consensus isn’t always easy, right?</a:t>
            </a:r>
          </a:p>
          <a:p>
            <a:endParaRPr lang="en-US" dirty="0"/>
          </a:p>
          <a:p>
            <a:r>
              <a:rPr lang="en-US" dirty="0"/>
              <a:t>What we want is for everyone to just immediately buy in to our viewpoint and agenda. Rarely is it that easy though. There’s going to be some hard work, and some occasional – or maybe a lot – of frustration as we have to guide everyone into consensus. Sometimes before we can even get to consensus, we may have to work through shared terminology and definitions.</a:t>
            </a:r>
          </a:p>
          <a:p>
            <a:endParaRPr lang="en-US" dirty="0"/>
          </a:p>
          <a:p>
            <a:r>
              <a:rPr lang="en-US" dirty="0"/>
              <a:t>{{ TALK ABOUT STRUGGLE TO DEFINE “CONVERGENCE” WITH THE ALL THE INVOLVED PARTIES }}</a:t>
            </a:r>
          </a:p>
        </p:txBody>
      </p:sp>
      <p:sp>
        <p:nvSpPr>
          <p:cNvPr id="4" name="Slide Number Placeholder 3"/>
          <p:cNvSpPr>
            <a:spLocks noGrp="1"/>
          </p:cNvSpPr>
          <p:nvPr>
            <p:ph type="sldNum" sz="quarter" idx="5"/>
          </p:nvPr>
        </p:nvSpPr>
        <p:spPr/>
        <p:txBody>
          <a:bodyPr/>
          <a:lstStyle/>
          <a:p>
            <a:fld id="{436E8A87-18DA-4CCE-A8C2-BDBC489258C6}" type="slidenum">
              <a:rPr lang="en-US" smtClean="0"/>
              <a:pPr/>
              <a:t>11</a:t>
            </a:fld>
            <a:endParaRPr lang="en-US" dirty="0"/>
          </a:p>
        </p:txBody>
      </p:sp>
    </p:spTree>
    <p:extLst>
      <p:ext uri="{BB962C8B-B14F-4D97-AF65-F5344CB8AC3E}">
        <p14:creationId xmlns:p14="http://schemas.microsoft.com/office/powerpoint/2010/main" val="897305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common reactions that folks can have in this situation, and neither lead to survival.</a:t>
            </a:r>
          </a:p>
          <a:p>
            <a:endParaRPr lang="en-US" dirty="0"/>
          </a:p>
          <a:p>
            <a:r>
              <a:rPr lang="en-US" dirty="0"/>
              <a:t>Apathy – waiting for exact instructions, not actively exploring how to clear roadblocks. Probably not in this audience</a:t>
            </a:r>
          </a:p>
          <a:p>
            <a:pPr marL="171450" indent="-171450">
              <a:buFont typeface="Arial" panose="020B0604020202020204" pitchFamily="34" charset="0"/>
              <a:buChar char="•"/>
            </a:pPr>
            <a:r>
              <a:rPr lang="en-US" dirty="0"/>
              <a:t>There is a subtle variation on this that can happen when progress doesn’t seem possible even after trying hard to resolve issues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Aversion – avoid the controversy, go heads down on what I’m good at, even if it doesn’t solve the customer’s problem</a:t>
            </a:r>
          </a:p>
          <a:p>
            <a:pPr marL="0" indent="0">
              <a:buFont typeface="Arial" panose="020B0604020202020204" pitchFamily="34" charset="0"/>
              <a:buNone/>
            </a:pPr>
            <a:r>
              <a:rPr lang="en-US" dirty="0"/>
              <a:t>* This looks productive because activity is happening and artifacts are being created, but it isn’t a solution </a:t>
            </a:r>
          </a:p>
        </p:txBody>
      </p:sp>
      <p:sp>
        <p:nvSpPr>
          <p:cNvPr id="4" name="Slide Number Placeholder 3"/>
          <p:cNvSpPr>
            <a:spLocks noGrp="1"/>
          </p:cNvSpPr>
          <p:nvPr>
            <p:ph type="sldNum" sz="quarter" idx="5"/>
          </p:nvPr>
        </p:nvSpPr>
        <p:spPr/>
        <p:txBody>
          <a:bodyPr/>
          <a:lstStyle/>
          <a:p>
            <a:fld id="{436E8A87-18DA-4CCE-A8C2-BDBC489258C6}" type="slidenum">
              <a:rPr lang="en-US" smtClean="0"/>
              <a:pPr/>
              <a:t>12</a:t>
            </a:fld>
            <a:endParaRPr lang="en-US" dirty="0"/>
          </a:p>
        </p:txBody>
      </p:sp>
    </p:spTree>
    <p:extLst>
      <p:ext uri="{BB962C8B-B14F-4D97-AF65-F5344CB8AC3E}">
        <p14:creationId xmlns:p14="http://schemas.microsoft.com/office/powerpoint/2010/main" val="272520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 NOT SPEAK FOR 10 SECONDS }}}</a:t>
            </a:r>
          </a:p>
          <a:p>
            <a:endParaRPr lang="en-US" dirty="0"/>
          </a:p>
          <a:p>
            <a:r>
              <a:rPr lang="en-US" dirty="0"/>
              <a:t>Everyone who’s multitasking probably just swiveled back to check the connection. I paused there deliberately, because this is a key takeaway.</a:t>
            </a:r>
          </a:p>
          <a:p>
            <a:endParaRPr lang="en-US" dirty="0"/>
          </a:p>
          <a:p>
            <a:r>
              <a:rPr lang="en-US" dirty="0"/>
              <a:t>You’re judged by the expectations you fulfilled, not the feats you accomplished. That’s the bad news.</a:t>
            </a:r>
          </a:p>
        </p:txBody>
      </p:sp>
      <p:sp>
        <p:nvSpPr>
          <p:cNvPr id="4" name="Slide Number Placeholder 3"/>
          <p:cNvSpPr>
            <a:spLocks noGrp="1"/>
          </p:cNvSpPr>
          <p:nvPr>
            <p:ph type="sldNum" sz="quarter" idx="5"/>
          </p:nvPr>
        </p:nvSpPr>
        <p:spPr/>
        <p:txBody>
          <a:bodyPr/>
          <a:lstStyle/>
          <a:p>
            <a:fld id="{436E8A87-18DA-4CCE-A8C2-BDBC489258C6}" type="slidenum">
              <a:rPr lang="en-US" smtClean="0"/>
              <a:pPr/>
              <a:t>13</a:t>
            </a:fld>
            <a:endParaRPr lang="en-US" dirty="0"/>
          </a:p>
        </p:txBody>
      </p:sp>
    </p:spTree>
    <p:extLst>
      <p:ext uri="{BB962C8B-B14F-4D97-AF65-F5344CB8AC3E}">
        <p14:creationId xmlns:p14="http://schemas.microsoft.com/office/powerpoint/2010/main" val="3500664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there is </a:t>
            </a:r>
            <a:r>
              <a:rPr lang="en-US" i="1" dirty="0"/>
              <a:t>good news</a:t>
            </a:r>
            <a:r>
              <a:rPr lang="en-US" dirty="0"/>
              <a:t>.</a:t>
            </a:r>
          </a:p>
          <a:p>
            <a:endParaRPr lang="en-US" dirty="0"/>
          </a:p>
          <a:p>
            <a:r>
              <a:rPr lang="en-US" dirty="0"/>
              <a:t>While it is our job to meet expectations…</a:t>
            </a:r>
            <a:r>
              <a:rPr lang="en-US" i="1" dirty="0"/>
              <a:t>we get to set the expectations.</a:t>
            </a:r>
            <a:r>
              <a:rPr lang="en-US" i="0" dirty="0"/>
              <a:t> This is a nugget of wisdom shared with me years ago by an old coworker. Thanks Glenn Burnside, wherever you are! This aspect will be obvious to some, but for others like myself that doesn’t naturally like negotiating or “arguing”, this bite-sized phrasing has been perfect to push me to action and clarify when it’s needed.</a:t>
            </a:r>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14</a:t>
            </a:fld>
            <a:endParaRPr lang="en-US" dirty="0"/>
          </a:p>
        </p:txBody>
      </p:sp>
    </p:spTree>
    <p:extLst>
      <p:ext uri="{BB962C8B-B14F-4D97-AF65-F5344CB8AC3E}">
        <p14:creationId xmlns:p14="http://schemas.microsoft.com/office/powerpoint/2010/main" val="228165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can set those expectations, we have to get on the same page as everyone else.</a:t>
            </a:r>
          </a:p>
          <a:p>
            <a:endParaRPr lang="en-US" dirty="0"/>
          </a:p>
          <a:p>
            <a:r>
              <a:rPr lang="en-US" dirty="0"/>
              <a:t>When you first join, you’re going to have to ask a lot of questions just to load the overall context into your head. These are some good starters.</a:t>
            </a:r>
          </a:p>
          <a:p>
            <a:endParaRPr lang="en-US" dirty="0"/>
          </a:p>
          <a:p>
            <a:r>
              <a:rPr lang="en-US" dirty="0"/>
              <a:t>I particularly like “what does ‘wild success’ look like” because it helps prompt people to articulate the capabilities and benefits, not just the desired end state.</a:t>
            </a:r>
          </a:p>
          <a:p>
            <a:endParaRPr lang="en-US" dirty="0"/>
          </a:p>
          <a:p>
            <a:r>
              <a:rPr lang="en-US" dirty="0"/>
              <a:t>I also like “why are we doing this?” to help level-set on the current pain points we’re trying to solve.</a:t>
            </a:r>
          </a:p>
          <a:p>
            <a:endParaRPr lang="en-US" dirty="0"/>
          </a:p>
          <a:p>
            <a:r>
              <a:rPr lang="en-US" dirty="0"/>
              <a:t>I’d like to open it up to audience – I’m curious what questions you find valuable and why?</a:t>
            </a:r>
          </a:p>
        </p:txBody>
      </p:sp>
      <p:sp>
        <p:nvSpPr>
          <p:cNvPr id="4" name="Slide Number Placeholder 3"/>
          <p:cNvSpPr>
            <a:spLocks noGrp="1"/>
          </p:cNvSpPr>
          <p:nvPr>
            <p:ph type="sldNum" sz="quarter" idx="5"/>
          </p:nvPr>
        </p:nvSpPr>
        <p:spPr/>
        <p:txBody>
          <a:bodyPr/>
          <a:lstStyle/>
          <a:p>
            <a:fld id="{436E8A87-18DA-4CCE-A8C2-BDBC489258C6}" type="slidenum">
              <a:rPr lang="en-US" smtClean="0"/>
              <a:pPr/>
              <a:t>15</a:t>
            </a:fld>
            <a:endParaRPr lang="en-US" dirty="0"/>
          </a:p>
        </p:txBody>
      </p:sp>
    </p:spTree>
    <p:extLst>
      <p:ext uri="{BB962C8B-B14F-4D97-AF65-F5344CB8AC3E}">
        <p14:creationId xmlns:p14="http://schemas.microsoft.com/office/powerpoint/2010/main" val="1555968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recent assessment, the assumption of the executives, and conveyed to me by our primary stakeholder, was that moving all 6 products could be done in three months. I didn’t push back immediately – maybe these were all cookie cutter, super simple apps and environments – but when it became apparent that wasn’t the case, I had to reset the framing.</a:t>
            </a:r>
          </a:p>
          <a:p>
            <a:endParaRPr lang="en-US" dirty="0"/>
          </a:p>
          <a:p>
            <a:r>
              <a:rPr lang="en-US" dirty="0"/>
              <a:t>Another project I was involved in a few years ago was a green field rewrite over an existing database. The CTO wanted us to do an offline web app for field technicians servicing industrial equipment. Tooling and techniques for offline web apps was very nascent at the time, and there were concerns about securing the data both in transit and at rest. We spent some time trying to design something we could actually deliver, when user interviews uncovered that there was a strict “no electronics allowed” near the equipment. That settled the question very quickly, since paper was going to be involved no matter what. We provided this context and set the expectations about what design made sense with the CTO, and moved forward with a more traditional “always online” web app.</a:t>
            </a:r>
          </a:p>
        </p:txBody>
      </p:sp>
      <p:sp>
        <p:nvSpPr>
          <p:cNvPr id="4" name="Slide Number Placeholder 3"/>
          <p:cNvSpPr>
            <a:spLocks noGrp="1"/>
          </p:cNvSpPr>
          <p:nvPr>
            <p:ph type="sldNum" sz="quarter" idx="5"/>
          </p:nvPr>
        </p:nvSpPr>
        <p:spPr/>
        <p:txBody>
          <a:bodyPr/>
          <a:lstStyle/>
          <a:p>
            <a:fld id="{436E8A87-18DA-4CCE-A8C2-BDBC489258C6}" type="slidenum">
              <a:rPr lang="en-US" smtClean="0"/>
              <a:pPr/>
              <a:t>16</a:t>
            </a:fld>
            <a:endParaRPr lang="en-US" dirty="0"/>
          </a:p>
        </p:txBody>
      </p:sp>
    </p:spTree>
    <p:extLst>
      <p:ext uri="{BB962C8B-B14F-4D97-AF65-F5344CB8AC3E}">
        <p14:creationId xmlns:p14="http://schemas.microsoft.com/office/powerpoint/2010/main" val="1933085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all the questioning, you’re still probably going to have some surprises.</a:t>
            </a:r>
          </a:p>
          <a:p>
            <a:endParaRPr lang="en-US" dirty="0"/>
          </a:p>
          <a:p>
            <a:r>
              <a:rPr lang="en-US" dirty="0"/>
              <a:t>I was on an architectural assessment for a mainframe modernization project with a large life insurance company. It turned into an implementation follow up, and one of the improvement opportunities was to reduce the number of form templates the beneficiary department had to maintain to acknowledge changes and life events. They had over 100, and we worked with them to streamline it down to about 20. We talked to everyone – the beneficiary department supervisor thought it was a good idea, the client’s technical team and printing team approved, the executive stakeholders thought it made sense……. {{{ PAUSE, THEN NEXT SLIDE }}}</a:t>
            </a:r>
          </a:p>
        </p:txBody>
      </p:sp>
      <p:sp>
        <p:nvSpPr>
          <p:cNvPr id="4" name="Slide Number Placeholder 3"/>
          <p:cNvSpPr>
            <a:spLocks noGrp="1"/>
          </p:cNvSpPr>
          <p:nvPr>
            <p:ph type="sldNum" sz="quarter" idx="5"/>
          </p:nvPr>
        </p:nvSpPr>
        <p:spPr/>
        <p:txBody>
          <a:bodyPr/>
          <a:lstStyle/>
          <a:p>
            <a:fld id="{436E8A87-18DA-4CCE-A8C2-BDBC489258C6}" type="slidenum">
              <a:rPr lang="en-US" smtClean="0"/>
              <a:pPr/>
              <a:t>17</a:t>
            </a:fld>
            <a:endParaRPr lang="en-US" dirty="0"/>
          </a:p>
        </p:txBody>
      </p:sp>
    </p:spTree>
    <p:extLst>
      <p:ext uri="{BB962C8B-B14F-4D97-AF65-F5344CB8AC3E}">
        <p14:creationId xmlns:p14="http://schemas.microsoft.com/office/powerpoint/2010/main" val="2033486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the Legal Department suddenly chimed in with concerns, and we spent four months going back and forth about whether and what documents we could streamline. So, plan on the unplanned as best you can.</a:t>
            </a:r>
          </a:p>
        </p:txBody>
      </p:sp>
      <p:sp>
        <p:nvSpPr>
          <p:cNvPr id="4" name="Slide Number Placeholder 3"/>
          <p:cNvSpPr>
            <a:spLocks noGrp="1"/>
          </p:cNvSpPr>
          <p:nvPr>
            <p:ph type="sldNum" sz="quarter" idx="5"/>
          </p:nvPr>
        </p:nvSpPr>
        <p:spPr/>
        <p:txBody>
          <a:bodyPr/>
          <a:lstStyle/>
          <a:p>
            <a:fld id="{436E8A87-18DA-4CCE-A8C2-BDBC489258C6}" type="slidenum">
              <a:rPr lang="en-US" smtClean="0"/>
              <a:pPr/>
              <a:t>18</a:t>
            </a:fld>
            <a:endParaRPr lang="en-US" dirty="0"/>
          </a:p>
        </p:txBody>
      </p:sp>
    </p:spTree>
    <p:extLst>
      <p:ext uri="{BB962C8B-B14F-4D97-AF65-F5344CB8AC3E}">
        <p14:creationId xmlns:p14="http://schemas.microsoft.com/office/powerpoint/2010/main" val="3080658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19</a:t>
            </a:fld>
            <a:endParaRPr lang="en-US" dirty="0"/>
          </a:p>
        </p:txBody>
      </p:sp>
    </p:spTree>
    <p:extLst>
      <p:ext uri="{BB962C8B-B14F-4D97-AF65-F5344CB8AC3E}">
        <p14:creationId xmlns:p14="http://schemas.microsoft.com/office/powerpoint/2010/main" val="4096422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begin, I wanted to anchor on what this talk is and isn’t, so you can decide if you want to be here or not.</a:t>
            </a:r>
          </a:p>
          <a:p>
            <a:r>
              <a:rPr lang="en-US" dirty="0"/>
              <a:t>We’re all busy people with things to do and places to go, and I want to be respectful of your time by trying to help you choose if this will informational, or at least possibly interesting. </a:t>
            </a:r>
          </a:p>
        </p:txBody>
      </p:sp>
      <p:sp>
        <p:nvSpPr>
          <p:cNvPr id="4" name="Slide Number Placeholder 3"/>
          <p:cNvSpPr>
            <a:spLocks noGrp="1"/>
          </p:cNvSpPr>
          <p:nvPr>
            <p:ph type="sldNum" sz="quarter" idx="5"/>
          </p:nvPr>
        </p:nvSpPr>
        <p:spPr/>
        <p:txBody>
          <a:bodyPr/>
          <a:lstStyle/>
          <a:p>
            <a:fld id="{436E8A87-18DA-4CCE-A8C2-BDBC489258C6}" type="slidenum">
              <a:rPr lang="en-US" smtClean="0"/>
              <a:pPr/>
              <a:t>2</a:t>
            </a:fld>
            <a:endParaRPr lang="en-US" dirty="0"/>
          </a:p>
        </p:txBody>
      </p:sp>
    </p:spTree>
    <p:extLst>
      <p:ext uri="{BB962C8B-B14F-4D97-AF65-F5344CB8AC3E}">
        <p14:creationId xmlns:p14="http://schemas.microsoft.com/office/powerpoint/2010/main" val="1596608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 of mashup of several methodologies. Specifics are always evolving, so what I show today isn’t what I was doing a year ago, and may not be exactly how I operate next year.</a:t>
            </a:r>
          </a:p>
          <a:p>
            <a:endParaRPr lang="en-US" dirty="0"/>
          </a:p>
          <a:p>
            <a:r>
              <a:rPr lang="en-US" dirty="0"/>
              <a:t>One thing I have learned over time is what’s important, to large extent, is the underlying technique and not the tools themselves.</a:t>
            </a:r>
          </a:p>
        </p:txBody>
      </p:sp>
      <p:sp>
        <p:nvSpPr>
          <p:cNvPr id="4" name="Slide Number Placeholder 3"/>
          <p:cNvSpPr>
            <a:spLocks noGrp="1"/>
          </p:cNvSpPr>
          <p:nvPr>
            <p:ph type="sldNum" sz="quarter" idx="5"/>
          </p:nvPr>
        </p:nvSpPr>
        <p:spPr/>
        <p:txBody>
          <a:bodyPr/>
          <a:lstStyle/>
          <a:p>
            <a:fld id="{436E8A87-18DA-4CCE-A8C2-BDBC489258C6}" type="slidenum">
              <a:rPr lang="en-US" smtClean="0"/>
              <a:pPr/>
              <a:t>20</a:t>
            </a:fld>
            <a:endParaRPr lang="en-US" dirty="0"/>
          </a:p>
        </p:txBody>
      </p:sp>
    </p:spTree>
    <p:extLst>
      <p:ext uri="{BB962C8B-B14F-4D97-AF65-F5344CB8AC3E}">
        <p14:creationId xmlns:p14="http://schemas.microsoft.com/office/powerpoint/2010/main" val="1848932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a:t>
            </a:r>
            <a:r>
              <a:rPr lang="en-US" i="1" dirty="0"/>
              <a:t>completely</a:t>
            </a:r>
            <a:r>
              <a:rPr lang="en-US" i="0" dirty="0"/>
              <a:t> adverse to online-only note taking apps – I use Apple Notes on my phone for personal use – but after typing a nontrivial amount of information from a user interview into an online input that had a bad synch and was completely lost – any real-time capture, which is primarily conversations, goes into an offline tool.</a:t>
            </a:r>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21</a:t>
            </a:fld>
            <a:endParaRPr lang="en-US" dirty="0"/>
          </a:p>
        </p:txBody>
      </p:sp>
    </p:spTree>
    <p:extLst>
      <p:ext uri="{BB962C8B-B14F-4D97-AF65-F5344CB8AC3E}">
        <p14:creationId xmlns:p14="http://schemas.microsoft.com/office/powerpoint/2010/main" val="980904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Reminder, it’s about the techniques and capabilities, not the tools. If you’re doing great with whatever you use, I’m not going to tell you to switch.</a:t>
            </a:r>
          </a:p>
          <a:p>
            <a:endParaRPr lang="en-US" dirty="0"/>
          </a:p>
          <a:p>
            <a:pPr marL="171450" indent="-171450">
              <a:buFont typeface="Arial" panose="020B0604020202020204" pitchFamily="34" charset="0"/>
              <a:buChar char="•"/>
            </a:pPr>
            <a:r>
              <a:rPr lang="en-US" dirty="0"/>
              <a:t>Can open a folder and have a built in file explorer to see and search across all related docs within a project folder</a:t>
            </a:r>
          </a:p>
          <a:p>
            <a:pPr marL="171450" indent="-171450">
              <a:buFont typeface="Arial" panose="020B0604020202020204" pitchFamily="34" charset="0"/>
              <a:buChar char="•"/>
            </a:pPr>
            <a:r>
              <a:rPr lang="en-US" dirty="0"/>
              <a:t>Supports </a:t>
            </a:r>
            <a:r>
              <a:rPr lang="en-US" dirty="0" err="1"/>
              <a:t>MarkDown</a:t>
            </a:r>
            <a:r>
              <a:rPr lang="en-US" dirty="0"/>
              <a:t>, a very popular lightweight text formatting system</a:t>
            </a:r>
          </a:p>
          <a:p>
            <a:pPr marL="171450" indent="-171450">
              <a:buFont typeface="Arial" panose="020B0604020202020204" pitchFamily="34" charset="0"/>
              <a:buChar char="•"/>
            </a:pPr>
            <a:r>
              <a:rPr lang="en-US" dirty="0"/>
              <a:t>Auto-saves any new file, even across system reboots</a:t>
            </a:r>
          </a:p>
          <a:p>
            <a:pPr marL="171450" indent="-171450">
              <a:buFont typeface="Arial" panose="020B0604020202020204" pitchFamily="34" charset="0"/>
              <a:buChar char="•"/>
            </a:pPr>
            <a:r>
              <a:rPr lang="en-US" dirty="0"/>
              <a:t>Many other features aimed at technical folks that I won’t go into, but that make it appealing to me personally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22</a:t>
            </a:fld>
            <a:endParaRPr lang="en-US" dirty="0"/>
          </a:p>
        </p:txBody>
      </p:sp>
    </p:spTree>
    <p:extLst>
      <p:ext uri="{BB962C8B-B14F-4D97-AF65-F5344CB8AC3E}">
        <p14:creationId xmlns:p14="http://schemas.microsoft.com/office/powerpoint/2010/main" val="3868785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one of the most flexible tools that is often the primary point of capture throughout the day for activities, thoughts, recommendations, links to read, and so forth.</a:t>
            </a:r>
          </a:p>
        </p:txBody>
      </p:sp>
      <p:sp>
        <p:nvSpPr>
          <p:cNvPr id="4" name="Slide Number Placeholder 3"/>
          <p:cNvSpPr>
            <a:spLocks noGrp="1"/>
          </p:cNvSpPr>
          <p:nvPr>
            <p:ph type="sldNum" sz="quarter" idx="5"/>
          </p:nvPr>
        </p:nvSpPr>
        <p:spPr/>
        <p:txBody>
          <a:bodyPr/>
          <a:lstStyle/>
          <a:p>
            <a:fld id="{436E8A87-18DA-4CCE-A8C2-BDBC489258C6}" type="slidenum">
              <a:rPr lang="en-US" smtClean="0"/>
              <a:pPr/>
              <a:t>23</a:t>
            </a:fld>
            <a:endParaRPr lang="en-US" dirty="0"/>
          </a:p>
        </p:txBody>
      </p:sp>
    </p:spTree>
    <p:extLst>
      <p:ext uri="{BB962C8B-B14F-4D97-AF65-F5344CB8AC3E}">
        <p14:creationId xmlns:p14="http://schemas.microsoft.com/office/powerpoint/2010/main" val="1323097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involves making an entry every time you shift tasks. That sounds awful, and it does take a week or two to get in the habit, but once it’s second nature it doesn’t take very long at all. At the end of the day I will sometimes (but not always) add up the totals by bill code for entry.</a:t>
            </a:r>
          </a:p>
          <a:p>
            <a:endParaRPr lang="en-US" dirty="0"/>
          </a:p>
          <a:p>
            <a:r>
              <a:rPr lang="en-US" dirty="0"/>
              <a:t>I’ve tried using software with timers in it, but inevitably would fail to stop a timer at some point and be frustrated by the lost value. I’m not perfect about this either, but because I’m so in the habit of referencing the clock when I change tasks, I can pretty easily catch up towards lunch or end of day if I’ve missed something.</a:t>
            </a:r>
          </a:p>
          <a:p>
            <a:endParaRPr lang="en-US" dirty="0"/>
          </a:p>
          <a:p>
            <a:r>
              <a:rPr lang="en-US" dirty="0"/>
              <a:t>{{ RECOUNT BEING AT CUSTOM MANUFACTURING CLIENT AND TABULATING MY INTERRUPTIONS FOR FLOOR SUPPORT TO JUSTIFY MY LACK OF FEATURE COMPLETION AFTER CLIENT ASKED FOR ANOTHER TEAM MEMBER TO BE REMOVED FOR LACK OF PERFORMANCE }}</a:t>
            </a:r>
          </a:p>
        </p:txBody>
      </p:sp>
      <p:sp>
        <p:nvSpPr>
          <p:cNvPr id="4" name="Slide Number Placeholder 3"/>
          <p:cNvSpPr>
            <a:spLocks noGrp="1"/>
          </p:cNvSpPr>
          <p:nvPr>
            <p:ph type="sldNum" sz="quarter" idx="5"/>
          </p:nvPr>
        </p:nvSpPr>
        <p:spPr/>
        <p:txBody>
          <a:bodyPr/>
          <a:lstStyle/>
          <a:p>
            <a:fld id="{436E8A87-18DA-4CCE-A8C2-BDBC489258C6}" type="slidenum">
              <a:rPr lang="en-US" smtClean="0"/>
              <a:pPr/>
              <a:t>24</a:t>
            </a:fld>
            <a:endParaRPr lang="en-US" dirty="0"/>
          </a:p>
        </p:txBody>
      </p:sp>
    </p:spTree>
    <p:extLst>
      <p:ext uri="{BB962C8B-B14F-4D97-AF65-F5344CB8AC3E}">
        <p14:creationId xmlns:p14="http://schemas.microsoft.com/office/powerpoint/2010/main" val="3931784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how the convergence meeting notes are a subsections, and collapsible within VS Code</a:t>
            </a:r>
          </a:p>
        </p:txBody>
      </p:sp>
      <p:sp>
        <p:nvSpPr>
          <p:cNvPr id="4" name="Slide Number Placeholder 3"/>
          <p:cNvSpPr>
            <a:spLocks noGrp="1"/>
          </p:cNvSpPr>
          <p:nvPr>
            <p:ph type="sldNum" sz="quarter" idx="5"/>
          </p:nvPr>
        </p:nvSpPr>
        <p:spPr/>
        <p:txBody>
          <a:bodyPr/>
          <a:lstStyle/>
          <a:p>
            <a:fld id="{436E8A87-18DA-4CCE-A8C2-BDBC489258C6}" type="slidenum">
              <a:rPr lang="en-US" smtClean="0"/>
              <a:pPr/>
              <a:t>25</a:t>
            </a:fld>
            <a:endParaRPr lang="en-US" dirty="0"/>
          </a:p>
        </p:txBody>
      </p:sp>
    </p:spTree>
    <p:extLst>
      <p:ext uri="{BB962C8B-B14F-4D97-AF65-F5344CB8AC3E}">
        <p14:creationId xmlns:p14="http://schemas.microsoft.com/office/powerpoint/2010/main" val="4294293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TALK THROUGH THE STATES OF TODO, HOW THEY GET FORWARDED }}</a:t>
            </a:r>
          </a:p>
        </p:txBody>
      </p:sp>
      <p:sp>
        <p:nvSpPr>
          <p:cNvPr id="4" name="Slide Number Placeholder 3"/>
          <p:cNvSpPr>
            <a:spLocks noGrp="1"/>
          </p:cNvSpPr>
          <p:nvPr>
            <p:ph type="sldNum" sz="quarter" idx="5"/>
          </p:nvPr>
        </p:nvSpPr>
        <p:spPr/>
        <p:txBody>
          <a:bodyPr/>
          <a:lstStyle/>
          <a:p>
            <a:fld id="{436E8A87-18DA-4CCE-A8C2-BDBC489258C6}" type="slidenum">
              <a:rPr lang="en-US" smtClean="0"/>
              <a:pPr/>
              <a:t>26</a:t>
            </a:fld>
            <a:endParaRPr lang="en-US" dirty="0"/>
          </a:p>
        </p:txBody>
      </p:sp>
    </p:spTree>
    <p:extLst>
      <p:ext uri="{BB962C8B-B14F-4D97-AF65-F5344CB8AC3E}">
        <p14:creationId xmlns:p14="http://schemas.microsoft.com/office/powerpoint/2010/main" val="570299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“due date” on this node. When I close out a week on Friday and migrate to a new weekly file, I’d see this was a small future scheduled project, and copy it into the next week.</a:t>
            </a:r>
          </a:p>
        </p:txBody>
      </p:sp>
      <p:sp>
        <p:nvSpPr>
          <p:cNvPr id="4" name="Slide Number Placeholder 3"/>
          <p:cNvSpPr>
            <a:spLocks noGrp="1"/>
          </p:cNvSpPr>
          <p:nvPr>
            <p:ph type="sldNum" sz="quarter" idx="5"/>
          </p:nvPr>
        </p:nvSpPr>
        <p:spPr/>
        <p:txBody>
          <a:bodyPr/>
          <a:lstStyle/>
          <a:p>
            <a:fld id="{436E8A87-18DA-4CCE-A8C2-BDBC489258C6}" type="slidenum">
              <a:rPr lang="en-US" smtClean="0"/>
              <a:pPr/>
              <a:t>28</a:t>
            </a:fld>
            <a:endParaRPr lang="en-US" dirty="0"/>
          </a:p>
        </p:txBody>
      </p:sp>
    </p:spTree>
    <p:extLst>
      <p:ext uri="{BB962C8B-B14F-4D97-AF65-F5344CB8AC3E}">
        <p14:creationId xmlns:p14="http://schemas.microsoft.com/office/powerpoint/2010/main" val="2139064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Almost everything else - email, notes, bookmarks – I’ve started using the PARA method.</a:t>
            </a:r>
          </a:p>
          <a:p>
            <a:endParaRPr lang="en-US" dirty="0"/>
          </a:p>
          <a:p>
            <a:r>
              <a:rPr lang="en-US" dirty="0"/>
              <a:t>The PARA method is a concept I learned from the book “Building A Second Brain”. It’s been a complete game changer for me personally. I’m so sold on it, I put the premise behind it a quote slide. Ready?</a:t>
            </a:r>
          </a:p>
        </p:txBody>
      </p:sp>
      <p:sp>
        <p:nvSpPr>
          <p:cNvPr id="4" name="Slide Number Placeholder 3"/>
          <p:cNvSpPr>
            <a:spLocks noGrp="1"/>
          </p:cNvSpPr>
          <p:nvPr>
            <p:ph type="sldNum" sz="quarter" idx="5"/>
          </p:nvPr>
        </p:nvSpPr>
        <p:spPr/>
        <p:txBody>
          <a:bodyPr/>
          <a:lstStyle/>
          <a:p>
            <a:fld id="{436E8A87-18DA-4CCE-A8C2-BDBC489258C6}" type="slidenum">
              <a:rPr lang="en-US" smtClean="0"/>
              <a:pPr/>
              <a:t>29</a:t>
            </a:fld>
            <a:endParaRPr lang="en-US" dirty="0"/>
          </a:p>
        </p:txBody>
      </p:sp>
    </p:spTree>
    <p:extLst>
      <p:ext uri="{BB962C8B-B14F-4D97-AF65-F5344CB8AC3E}">
        <p14:creationId xmlns:p14="http://schemas.microsoft.com/office/powerpoint/2010/main" val="585241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READ THE SLIDE }}</a:t>
            </a:r>
          </a:p>
        </p:txBody>
      </p:sp>
      <p:sp>
        <p:nvSpPr>
          <p:cNvPr id="4" name="Slide Number Placeholder 3"/>
          <p:cNvSpPr>
            <a:spLocks noGrp="1"/>
          </p:cNvSpPr>
          <p:nvPr>
            <p:ph type="sldNum" sz="quarter" idx="5"/>
          </p:nvPr>
        </p:nvSpPr>
        <p:spPr/>
        <p:txBody>
          <a:bodyPr/>
          <a:lstStyle/>
          <a:p>
            <a:fld id="{436E8A87-18DA-4CCE-A8C2-BDBC489258C6}" type="slidenum">
              <a:rPr lang="en-US" smtClean="0"/>
              <a:pPr/>
              <a:t>30</a:t>
            </a:fld>
            <a:endParaRPr lang="en-US" dirty="0"/>
          </a:p>
        </p:txBody>
      </p:sp>
    </p:spTree>
    <p:extLst>
      <p:ext uri="{BB962C8B-B14F-4D97-AF65-F5344CB8AC3E}">
        <p14:creationId xmlns:p14="http://schemas.microsoft.com/office/powerpoint/2010/main" val="1787925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take a look at the menu! I’m going to use a food analogy. Imagine, if you will, that you’re strolling along a crowded street with a row of restaurants, and you stop at the board sign outside, and you scan the offerings to see if you want to commit your time to the experience...</a:t>
            </a:r>
          </a:p>
          <a:p>
            <a:endParaRPr lang="en-US" dirty="0"/>
          </a:p>
          <a:p>
            <a:r>
              <a:rPr lang="en-US" dirty="0"/>
              <a:t>Here’s “today’s specials”, so to speak.  {{ READ SLIDE SECTIONS AND EXPOUND SOME }}</a:t>
            </a:r>
          </a:p>
        </p:txBody>
      </p:sp>
      <p:sp>
        <p:nvSpPr>
          <p:cNvPr id="4" name="Slide Number Placeholder 3"/>
          <p:cNvSpPr>
            <a:spLocks noGrp="1"/>
          </p:cNvSpPr>
          <p:nvPr>
            <p:ph type="sldNum" sz="quarter" idx="5"/>
          </p:nvPr>
        </p:nvSpPr>
        <p:spPr/>
        <p:txBody>
          <a:bodyPr/>
          <a:lstStyle/>
          <a:p>
            <a:fld id="{436E8A87-18DA-4CCE-A8C2-BDBC489258C6}" type="slidenum">
              <a:rPr lang="en-US" smtClean="0"/>
              <a:pPr/>
              <a:t>3</a:t>
            </a:fld>
            <a:endParaRPr lang="en-US" dirty="0"/>
          </a:p>
        </p:txBody>
      </p:sp>
    </p:spTree>
    <p:extLst>
      <p:ext uri="{BB962C8B-B14F-4D97-AF65-F5344CB8AC3E}">
        <p14:creationId xmlns:p14="http://schemas.microsoft.com/office/powerpoint/2010/main" val="4031675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breakdown of the four categories in PARA.</a:t>
            </a:r>
          </a:p>
          <a:p>
            <a:endParaRPr lang="en-US" dirty="0"/>
          </a:p>
          <a:p>
            <a:r>
              <a:rPr lang="en-US" dirty="0"/>
              <a:t>{{ Briefly discuss }}</a:t>
            </a:r>
          </a:p>
        </p:txBody>
      </p:sp>
      <p:sp>
        <p:nvSpPr>
          <p:cNvPr id="4" name="Slide Number Placeholder 3"/>
          <p:cNvSpPr>
            <a:spLocks noGrp="1"/>
          </p:cNvSpPr>
          <p:nvPr>
            <p:ph type="sldNum" sz="quarter" idx="5"/>
          </p:nvPr>
        </p:nvSpPr>
        <p:spPr/>
        <p:txBody>
          <a:bodyPr/>
          <a:lstStyle/>
          <a:p>
            <a:fld id="{436E8A87-18DA-4CCE-A8C2-BDBC489258C6}" type="slidenum">
              <a:rPr lang="en-US" smtClean="0"/>
              <a:pPr/>
              <a:t>31</a:t>
            </a:fld>
            <a:endParaRPr lang="en-US" dirty="0"/>
          </a:p>
        </p:txBody>
      </p:sp>
    </p:spTree>
    <p:extLst>
      <p:ext uri="{BB962C8B-B14F-4D97-AF65-F5344CB8AC3E}">
        <p14:creationId xmlns:p14="http://schemas.microsoft.com/office/powerpoint/2010/main" val="535466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wall of text, sorry. But it’s a great summary of the value proposition.  {{ READ THE SLIDE }}</a:t>
            </a:r>
          </a:p>
        </p:txBody>
      </p:sp>
      <p:sp>
        <p:nvSpPr>
          <p:cNvPr id="4" name="Slide Number Placeholder 3"/>
          <p:cNvSpPr>
            <a:spLocks noGrp="1"/>
          </p:cNvSpPr>
          <p:nvPr>
            <p:ph type="sldNum" sz="quarter" idx="5"/>
          </p:nvPr>
        </p:nvSpPr>
        <p:spPr/>
        <p:txBody>
          <a:bodyPr/>
          <a:lstStyle/>
          <a:p>
            <a:fld id="{436E8A87-18DA-4CCE-A8C2-BDBC489258C6}" type="slidenum">
              <a:rPr lang="en-US" smtClean="0"/>
              <a:pPr/>
              <a:t>32</a:t>
            </a:fld>
            <a:endParaRPr lang="en-US" dirty="0"/>
          </a:p>
        </p:txBody>
      </p:sp>
    </p:spTree>
    <p:extLst>
      <p:ext uri="{BB962C8B-B14F-4D97-AF65-F5344CB8AC3E}">
        <p14:creationId xmlns:p14="http://schemas.microsoft.com/office/powerpoint/2010/main" val="139170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REVIEW THE FOLDER STRUCTURES }}</a:t>
            </a:r>
          </a:p>
          <a:p>
            <a:endParaRPr lang="en-US" dirty="0"/>
          </a:p>
          <a:p>
            <a:r>
              <a:rPr lang="en-US" dirty="0"/>
              <a:t>While we’re on this slide, I’ll point out two fairly obvious email survival tips. Most of us already know them, but it’s worth taking 30 seconds for that one person who hadn’t thought about it, or maybe just needs a gentle reminder to get back on the band wagon.</a:t>
            </a:r>
          </a:p>
          <a:p>
            <a:endParaRPr lang="en-US" dirty="0"/>
          </a:p>
          <a:p>
            <a:pPr marL="228600" indent="-228600">
              <a:buAutoNum type="arabicParenR"/>
            </a:pPr>
            <a:r>
              <a:rPr lang="en-US" dirty="0"/>
              <a:t>Use filters for repetitive email. In this screenshot, I’m filtering all my Yammer emails into a single folder, and bypassing my inbox. This keeps me from being distracted by what is often “low signal, high noise” emails until I’m ready to go through them in bulk</a:t>
            </a:r>
          </a:p>
          <a:p>
            <a:pPr marL="228600" indent="-228600">
              <a:buAutoNum type="arabicParenR"/>
            </a:pPr>
            <a:r>
              <a:rPr lang="en-US" dirty="0"/>
              <a:t>Be relentless in striving towards “inbox zero”. File it, and categorize it for follow up if needed, as soon as possible so you can keep your inbox count low. When it stacks up the odds of losing track of something important start to quickly go up.</a:t>
            </a:r>
          </a:p>
        </p:txBody>
      </p:sp>
      <p:sp>
        <p:nvSpPr>
          <p:cNvPr id="4" name="Slide Number Placeholder 3"/>
          <p:cNvSpPr>
            <a:spLocks noGrp="1"/>
          </p:cNvSpPr>
          <p:nvPr>
            <p:ph type="sldNum" sz="quarter" idx="5"/>
          </p:nvPr>
        </p:nvSpPr>
        <p:spPr/>
        <p:txBody>
          <a:bodyPr/>
          <a:lstStyle/>
          <a:p>
            <a:fld id="{436E8A87-18DA-4CCE-A8C2-BDBC489258C6}" type="slidenum">
              <a:rPr lang="en-US" smtClean="0"/>
              <a:pPr/>
              <a:t>33</a:t>
            </a:fld>
            <a:endParaRPr lang="en-US" dirty="0"/>
          </a:p>
        </p:txBody>
      </p:sp>
    </p:spTree>
    <p:extLst>
      <p:ext uri="{BB962C8B-B14F-4D97-AF65-F5344CB8AC3E}">
        <p14:creationId xmlns:p14="http://schemas.microsoft.com/office/powerpoint/2010/main" val="35519143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POINT OUT READ/REVIEW FROM GETTING THINGS DONE METHODOLOGY }}</a:t>
            </a:r>
          </a:p>
        </p:txBody>
      </p:sp>
      <p:sp>
        <p:nvSpPr>
          <p:cNvPr id="4" name="Slide Number Placeholder 3"/>
          <p:cNvSpPr>
            <a:spLocks noGrp="1"/>
          </p:cNvSpPr>
          <p:nvPr>
            <p:ph type="sldNum" sz="quarter" idx="5"/>
          </p:nvPr>
        </p:nvSpPr>
        <p:spPr/>
        <p:txBody>
          <a:bodyPr/>
          <a:lstStyle/>
          <a:p>
            <a:fld id="{436E8A87-18DA-4CCE-A8C2-BDBC489258C6}" type="slidenum">
              <a:rPr lang="en-US" smtClean="0"/>
              <a:pPr/>
              <a:t>34</a:t>
            </a:fld>
            <a:endParaRPr lang="en-US" dirty="0"/>
          </a:p>
        </p:txBody>
      </p:sp>
    </p:spTree>
    <p:extLst>
      <p:ext uri="{BB962C8B-B14F-4D97-AF65-F5344CB8AC3E}">
        <p14:creationId xmlns:p14="http://schemas.microsoft.com/office/powerpoint/2010/main" val="69799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35</a:t>
            </a:fld>
            <a:endParaRPr lang="en-US" dirty="0"/>
          </a:p>
        </p:txBody>
      </p:sp>
    </p:spTree>
    <p:extLst>
      <p:ext uri="{BB962C8B-B14F-4D97-AF65-F5344CB8AC3E}">
        <p14:creationId xmlns:p14="http://schemas.microsoft.com/office/powerpoint/2010/main" val="3535735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last section in “Organize!”, lets talk about keeping notes within a large project</a:t>
            </a:r>
          </a:p>
        </p:txBody>
      </p:sp>
      <p:sp>
        <p:nvSpPr>
          <p:cNvPr id="4" name="Slide Number Placeholder 3"/>
          <p:cNvSpPr>
            <a:spLocks noGrp="1"/>
          </p:cNvSpPr>
          <p:nvPr>
            <p:ph type="sldNum" sz="quarter" idx="5"/>
          </p:nvPr>
        </p:nvSpPr>
        <p:spPr/>
        <p:txBody>
          <a:bodyPr/>
          <a:lstStyle/>
          <a:p>
            <a:fld id="{436E8A87-18DA-4CCE-A8C2-BDBC489258C6}" type="slidenum">
              <a:rPr lang="en-US" smtClean="0"/>
              <a:pPr/>
              <a:t>36</a:t>
            </a:fld>
            <a:endParaRPr lang="en-US" dirty="0"/>
          </a:p>
        </p:txBody>
      </p:sp>
    </p:spTree>
    <p:extLst>
      <p:ext uri="{BB962C8B-B14F-4D97-AF65-F5344CB8AC3E}">
        <p14:creationId xmlns:p14="http://schemas.microsoft.com/office/powerpoint/2010/main" val="7908009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37</a:t>
            </a:fld>
            <a:endParaRPr lang="en-US" dirty="0"/>
          </a:p>
        </p:txBody>
      </p:sp>
    </p:spTree>
    <p:extLst>
      <p:ext uri="{BB962C8B-B14F-4D97-AF65-F5344CB8AC3E}">
        <p14:creationId xmlns:p14="http://schemas.microsoft.com/office/powerpoint/2010/main" val="22410493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we’re surviving with a common definition on what we’re doing, and we’ve organized the firehose of information we’re drinking from and tasks we’re managing, we can start thriving by executing the project. This last section doesn’t have a definitive arc, it’s more of a potpourri of mindsets and tips that I feel are useful.</a:t>
            </a:r>
          </a:p>
        </p:txBody>
      </p:sp>
      <p:sp>
        <p:nvSpPr>
          <p:cNvPr id="4" name="Slide Number Placeholder 3"/>
          <p:cNvSpPr>
            <a:spLocks noGrp="1"/>
          </p:cNvSpPr>
          <p:nvPr>
            <p:ph type="sldNum" sz="quarter" idx="5"/>
          </p:nvPr>
        </p:nvSpPr>
        <p:spPr/>
        <p:txBody>
          <a:bodyPr/>
          <a:lstStyle/>
          <a:p>
            <a:fld id="{436E8A87-18DA-4CCE-A8C2-BDBC489258C6}" type="slidenum">
              <a:rPr lang="en-US" smtClean="0"/>
              <a:pPr/>
              <a:t>39</a:t>
            </a:fld>
            <a:endParaRPr lang="en-US" dirty="0"/>
          </a:p>
        </p:txBody>
      </p:sp>
    </p:spTree>
    <p:extLst>
      <p:ext uri="{BB962C8B-B14F-4D97-AF65-F5344CB8AC3E}">
        <p14:creationId xmlns:p14="http://schemas.microsoft.com/office/powerpoint/2010/main" val="65651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viewpoint about human capability is that we’re born with certain innate traits, like being an outgoing sociable extrovert or an inward reflecting quiet introvert, and that these character traits are fixed and completely define what we can do.</a:t>
            </a:r>
          </a:p>
          <a:p>
            <a:endParaRPr lang="en-US" dirty="0"/>
          </a:p>
          <a:p>
            <a:r>
              <a:rPr lang="en-US" dirty="0"/>
              <a:t>I agree it’s true we all have innate character traits, but I don’t believe that’s the whole story. So let’s fix this slide…give me a second…{{{ TRAIL OFF, WAIT A SECOND, THEN ADVANCE TO NEXT SLIDE }}}</a:t>
            </a:r>
          </a:p>
        </p:txBody>
      </p:sp>
      <p:sp>
        <p:nvSpPr>
          <p:cNvPr id="4" name="Slide Number Placeholder 3"/>
          <p:cNvSpPr>
            <a:spLocks noGrp="1"/>
          </p:cNvSpPr>
          <p:nvPr>
            <p:ph type="sldNum" sz="quarter" idx="5"/>
          </p:nvPr>
        </p:nvSpPr>
        <p:spPr/>
        <p:txBody>
          <a:bodyPr/>
          <a:lstStyle/>
          <a:p>
            <a:fld id="{436E8A87-18DA-4CCE-A8C2-BDBC489258C6}" type="slidenum">
              <a:rPr lang="en-US" smtClean="0"/>
              <a:pPr/>
              <a:t>40</a:t>
            </a:fld>
            <a:endParaRPr lang="en-US" dirty="0"/>
          </a:p>
        </p:txBody>
      </p:sp>
    </p:spTree>
    <p:extLst>
      <p:ext uri="{BB962C8B-B14F-4D97-AF65-F5344CB8AC3E}">
        <p14:creationId xmlns:p14="http://schemas.microsoft.com/office/powerpoint/2010/main" val="41548916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 go, that’s better. People can step up and act in different ways when they have to, it just takes more effort and energy. As we talk about “what people have to do”, keep in mind it isn’t about personal character or personality, it’s about being able to act in a way that’s needed. Just because someone is shy doesn’t mean they’re completely unable to present or address or group, and just because someone is outgoing and gregarious doesn’t mean they can’t go heads down and focus intensely for several hours by themselves. Keeping that in mind… {{{ NEXT SLIDE }}}</a:t>
            </a:r>
          </a:p>
        </p:txBody>
      </p:sp>
      <p:sp>
        <p:nvSpPr>
          <p:cNvPr id="4" name="Slide Number Placeholder 3"/>
          <p:cNvSpPr>
            <a:spLocks noGrp="1"/>
          </p:cNvSpPr>
          <p:nvPr>
            <p:ph type="sldNum" sz="quarter" idx="5"/>
          </p:nvPr>
        </p:nvSpPr>
        <p:spPr/>
        <p:txBody>
          <a:bodyPr/>
          <a:lstStyle/>
          <a:p>
            <a:fld id="{436E8A87-18DA-4CCE-A8C2-BDBC489258C6}" type="slidenum">
              <a:rPr lang="en-US" smtClean="0"/>
              <a:pPr/>
              <a:t>41</a:t>
            </a:fld>
            <a:endParaRPr lang="en-US" dirty="0"/>
          </a:p>
        </p:txBody>
      </p:sp>
    </p:spTree>
    <p:extLst>
      <p:ext uri="{BB962C8B-B14F-4D97-AF65-F5344CB8AC3E}">
        <p14:creationId xmlns:p14="http://schemas.microsoft.com/office/powerpoint/2010/main" val="8666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I'd hesitate to say any of this is new or original. But, it is colored by my experiences, and I frequently get insight and ideas from  resources of the "behind the scenes" or "how I do such-and-such" nature.</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So I wanted to</a:t>
            </a:r>
          </a:p>
          <a:p>
            <a:r>
              <a:rPr lang="en-US" b="0" dirty="0">
                <a:solidFill>
                  <a:srgbClr val="D4D4D4"/>
                </a:solidFill>
                <a:effectLst/>
                <a:latin typeface="Consolas" panose="020B0609020204030204" pitchFamily="49" charset="0"/>
              </a:rPr>
              <a:t>1) share my own perspectives and techniques</a:t>
            </a:r>
          </a:p>
          <a:p>
            <a:r>
              <a:rPr lang="en-US" b="0" dirty="0">
                <a:solidFill>
                  <a:srgbClr val="D4D4D4"/>
                </a:solidFill>
                <a:effectLst/>
                <a:latin typeface="Consolas" panose="020B0609020204030204" pitchFamily="49" charset="0"/>
              </a:rPr>
              <a:t>2) since this is a small group, open the floor to what others have found helpful</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4</a:t>
            </a:fld>
            <a:endParaRPr lang="en-US" dirty="0"/>
          </a:p>
        </p:txBody>
      </p:sp>
    </p:spTree>
    <p:extLst>
      <p:ext uri="{BB962C8B-B14F-4D97-AF65-F5344CB8AC3E}">
        <p14:creationId xmlns:p14="http://schemas.microsoft.com/office/powerpoint/2010/main" val="1702904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core behaviors that I feel are needed for people, working alone or on a team, as an individual contributor or as a decision maker, need to possess.</a:t>
            </a:r>
          </a:p>
          <a:p>
            <a:endParaRPr lang="en-US" dirty="0"/>
          </a:p>
          <a:p>
            <a:r>
              <a:rPr lang="en-US" dirty="0"/>
              <a:t>{{ GO THROUGH THE BEHAVIORS }}</a:t>
            </a:r>
          </a:p>
          <a:p>
            <a:endParaRPr lang="en-US" dirty="0"/>
          </a:p>
          <a:p>
            <a:r>
              <a:rPr lang="en-US" dirty="0"/>
              <a:t>{{ ASK AUDIENCE: WHAT DO YOU THINK IS IMPORTANT? }}</a:t>
            </a:r>
          </a:p>
        </p:txBody>
      </p:sp>
      <p:sp>
        <p:nvSpPr>
          <p:cNvPr id="4" name="Slide Number Placeholder 3"/>
          <p:cNvSpPr>
            <a:spLocks noGrp="1"/>
          </p:cNvSpPr>
          <p:nvPr>
            <p:ph type="sldNum" sz="quarter" idx="5"/>
          </p:nvPr>
        </p:nvSpPr>
        <p:spPr/>
        <p:txBody>
          <a:bodyPr/>
          <a:lstStyle/>
          <a:p>
            <a:fld id="{436E8A87-18DA-4CCE-A8C2-BDBC489258C6}" type="slidenum">
              <a:rPr lang="en-US" smtClean="0"/>
              <a:pPr/>
              <a:t>42</a:t>
            </a:fld>
            <a:endParaRPr lang="en-US" dirty="0"/>
          </a:p>
        </p:txBody>
      </p:sp>
    </p:spTree>
    <p:extLst>
      <p:ext uri="{BB962C8B-B14F-4D97-AF65-F5344CB8AC3E}">
        <p14:creationId xmlns:p14="http://schemas.microsoft.com/office/powerpoint/2010/main" val="1267635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Leave a trail. The scope and shape of a project will change in many ways as it progresses, and this is totally natural because the only way to </a:t>
            </a:r>
            <a:r>
              <a:rPr lang="en-US" b="0" i="1" dirty="0">
                <a:solidFill>
                  <a:srgbClr val="D4D4D4"/>
                </a:solidFill>
                <a:effectLst/>
                <a:latin typeface="Consolas" panose="020B0609020204030204" pitchFamily="49" charset="0"/>
              </a:rPr>
              <a:t>completely</a:t>
            </a:r>
            <a:r>
              <a:rPr lang="en-US" b="0" dirty="0">
                <a:solidFill>
                  <a:srgbClr val="D4D4D4"/>
                </a:solidFill>
                <a:effectLst/>
                <a:latin typeface="Consolas" panose="020B0609020204030204" pitchFamily="49" charset="0"/>
              </a:rPr>
              <a:t> know how to accomplish a unique complex task is to…do the unique complex task. Evolution is inevitable, but you want to have concrete proof for agreement of all the dynamic adjustments that happen along the way</a:t>
            </a:r>
          </a:p>
          <a:p>
            <a:endParaRPr lang="en-US" b="0" dirty="0">
              <a:solidFill>
                <a:srgbClr val="D4D4D4"/>
              </a:solidFill>
              <a:effectLst/>
              <a:latin typeface="Consolas" panose="020B0609020204030204" pitchFamily="49" charset="0"/>
            </a:endParaRPr>
          </a:p>
          <a:p>
            <a:pPr marL="171450" indent="-171450">
              <a:buFont typeface="Arial" panose="020B0604020202020204" pitchFamily="34" charset="0"/>
              <a:buChar char="•"/>
            </a:pPr>
            <a:r>
              <a:rPr lang="en-US" b="0" dirty="0">
                <a:solidFill>
                  <a:srgbClr val="D4D4D4"/>
                </a:solidFill>
                <a:effectLst/>
                <a:latin typeface="Consolas" panose="020B0609020204030204" pitchFamily="49" charset="0"/>
              </a:rPr>
              <a:t>If you have verbal conversations where decisions are made/approved, send a follow up email with the agreement details.</a:t>
            </a:r>
          </a:p>
          <a:p>
            <a:pPr marL="171450" marR="0" lvl="4"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rgbClr val="D4D4D4"/>
                </a:solidFill>
                <a:effectLst/>
                <a:latin typeface="Consolas" panose="020B0609020204030204" pitchFamily="49" charset="0"/>
              </a:rPr>
              <a:t>cc yourself outside the client email, in case you lose access</a:t>
            </a:r>
          </a:p>
          <a:p>
            <a:pPr marL="171450" lvl="1" indent="-171450">
              <a:buFont typeface="Arial" panose="020B0604020202020204" pitchFamily="34" charset="0"/>
              <a:buChar char="•"/>
            </a:pPr>
            <a:r>
              <a:rPr lang="en-US" b="0" dirty="0">
                <a:solidFill>
                  <a:srgbClr val="D4D4D4"/>
                </a:solidFill>
                <a:effectLst/>
                <a:latin typeface="Consolas" panose="020B0609020204030204" pitchFamily="49" charset="0"/>
              </a:rPr>
              <a:t>If you have a formal change control process, you’re probably looking at having to do document signatures.</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43</a:t>
            </a:fld>
            <a:endParaRPr lang="en-US" dirty="0"/>
          </a:p>
        </p:txBody>
      </p:sp>
    </p:spTree>
    <p:extLst>
      <p:ext uri="{BB962C8B-B14F-4D97-AF65-F5344CB8AC3E}">
        <p14:creationId xmlns:p14="http://schemas.microsoft.com/office/powerpoint/2010/main" val="3626300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44</a:t>
            </a:fld>
            <a:endParaRPr lang="en-US" dirty="0"/>
          </a:p>
        </p:txBody>
      </p:sp>
    </p:spTree>
    <p:extLst>
      <p:ext uri="{BB962C8B-B14F-4D97-AF65-F5344CB8AC3E}">
        <p14:creationId xmlns:p14="http://schemas.microsoft.com/office/powerpoint/2010/main" val="3728513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05:30 in the morning meeting? Whoever sent that to me would have immediately known I wasn’t available, because I blocked off my local sleeping time as unavailable.</a:t>
            </a:r>
          </a:p>
        </p:txBody>
      </p:sp>
      <p:sp>
        <p:nvSpPr>
          <p:cNvPr id="4" name="Slide Number Placeholder 3"/>
          <p:cNvSpPr>
            <a:spLocks noGrp="1"/>
          </p:cNvSpPr>
          <p:nvPr>
            <p:ph type="sldNum" sz="quarter" idx="5"/>
          </p:nvPr>
        </p:nvSpPr>
        <p:spPr/>
        <p:txBody>
          <a:bodyPr/>
          <a:lstStyle/>
          <a:p>
            <a:fld id="{436E8A87-18DA-4CCE-A8C2-BDBC489258C6}" type="slidenum">
              <a:rPr lang="en-US" smtClean="0"/>
              <a:pPr/>
              <a:t>45</a:t>
            </a:fld>
            <a:endParaRPr lang="en-US" dirty="0"/>
          </a:p>
        </p:txBody>
      </p:sp>
    </p:spTree>
    <p:extLst>
      <p:ext uri="{BB962C8B-B14F-4D97-AF65-F5344CB8AC3E}">
        <p14:creationId xmlns:p14="http://schemas.microsoft.com/office/powerpoint/2010/main" val="39323896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keeping my company calendar and my client account calendar in synch. First thing every Monday I reconcile the week ahead, and then as meetings get added, canceled, or moved I update both at the same time.</a:t>
            </a:r>
          </a:p>
          <a:p>
            <a:endParaRPr lang="en-US" dirty="0"/>
          </a:p>
          <a:p>
            <a:r>
              <a:rPr lang="en-US" dirty="0"/>
              <a:t>Another strategy that’s helped me is having a separate browser profile for the client and giving it a different window color. Here on the left, in standard Windows color, is my company browsing. On the right, in blue, my client. This lets me keep client-specific bookmarks in a separate profile, and makes it easy to visually see what type of tabs I’m working with – company or client.</a:t>
            </a:r>
          </a:p>
        </p:txBody>
      </p:sp>
      <p:sp>
        <p:nvSpPr>
          <p:cNvPr id="4" name="Slide Number Placeholder 3"/>
          <p:cNvSpPr>
            <a:spLocks noGrp="1"/>
          </p:cNvSpPr>
          <p:nvPr>
            <p:ph type="sldNum" sz="quarter" idx="5"/>
          </p:nvPr>
        </p:nvSpPr>
        <p:spPr/>
        <p:txBody>
          <a:bodyPr/>
          <a:lstStyle/>
          <a:p>
            <a:fld id="{436E8A87-18DA-4CCE-A8C2-BDBC489258C6}" type="slidenum">
              <a:rPr lang="en-US" smtClean="0"/>
              <a:pPr/>
              <a:t>46</a:t>
            </a:fld>
            <a:endParaRPr lang="en-US" dirty="0"/>
          </a:p>
        </p:txBody>
      </p:sp>
    </p:spTree>
    <p:extLst>
      <p:ext uri="{BB962C8B-B14F-4D97-AF65-F5344CB8AC3E}">
        <p14:creationId xmlns:p14="http://schemas.microsoft.com/office/powerpoint/2010/main" val="3371287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my previous project I was doing many tasks by myself. Now I’m working with a team, and as our group has been interviewing client folks, I’ve been scribing the meetings for future reference by everyone.</a:t>
            </a:r>
          </a:p>
          <a:p>
            <a:endParaRPr lang="en-US" dirty="0"/>
          </a:p>
          <a:p>
            <a:r>
              <a:rPr lang="en-US" dirty="0"/>
              <a:t>I’ve had several team members tell me this has been very useful to reference later, so I thought I would share what that final output looks like, and then talk about the process to get there.</a:t>
            </a:r>
          </a:p>
        </p:txBody>
      </p:sp>
      <p:sp>
        <p:nvSpPr>
          <p:cNvPr id="4" name="Slide Number Placeholder 3"/>
          <p:cNvSpPr>
            <a:spLocks noGrp="1"/>
          </p:cNvSpPr>
          <p:nvPr>
            <p:ph type="sldNum" sz="quarter" idx="5"/>
          </p:nvPr>
        </p:nvSpPr>
        <p:spPr/>
        <p:txBody>
          <a:bodyPr/>
          <a:lstStyle/>
          <a:p>
            <a:fld id="{436E8A87-18DA-4CCE-A8C2-BDBC489258C6}" type="slidenum">
              <a:rPr lang="en-US" smtClean="0"/>
              <a:pPr/>
              <a:t>48</a:t>
            </a:fld>
            <a:endParaRPr lang="en-US" dirty="0"/>
          </a:p>
        </p:txBody>
      </p:sp>
    </p:spTree>
    <p:extLst>
      <p:ext uri="{BB962C8B-B14F-4D97-AF65-F5344CB8AC3E}">
        <p14:creationId xmlns:p14="http://schemas.microsoft.com/office/powerpoint/2010/main" val="9231441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 final transcript in OneNote</a:t>
            </a:r>
          </a:p>
        </p:txBody>
      </p:sp>
      <p:sp>
        <p:nvSpPr>
          <p:cNvPr id="4" name="Slide Number Placeholder 3"/>
          <p:cNvSpPr>
            <a:spLocks noGrp="1"/>
          </p:cNvSpPr>
          <p:nvPr>
            <p:ph type="sldNum" sz="quarter" idx="5"/>
          </p:nvPr>
        </p:nvSpPr>
        <p:spPr/>
        <p:txBody>
          <a:bodyPr/>
          <a:lstStyle/>
          <a:p>
            <a:fld id="{436E8A87-18DA-4CCE-A8C2-BDBC489258C6}" type="slidenum">
              <a:rPr lang="en-US" smtClean="0"/>
              <a:pPr/>
              <a:t>49</a:t>
            </a:fld>
            <a:endParaRPr lang="en-US" dirty="0"/>
          </a:p>
        </p:txBody>
      </p:sp>
    </p:spTree>
    <p:extLst>
      <p:ext uri="{BB962C8B-B14F-4D97-AF65-F5344CB8AC3E}">
        <p14:creationId xmlns:p14="http://schemas.microsoft.com/office/powerpoint/2010/main" val="42639701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READ THROUGH THIS, BUT DON’T BE SLOW }}</a:t>
            </a:r>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50</a:t>
            </a:fld>
            <a:endParaRPr lang="en-US" dirty="0"/>
          </a:p>
        </p:txBody>
      </p:sp>
    </p:spTree>
    <p:extLst>
      <p:ext uri="{BB962C8B-B14F-4D97-AF65-F5344CB8AC3E}">
        <p14:creationId xmlns:p14="http://schemas.microsoft.com/office/powerpoint/2010/main" val="17878362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 raw note in VS Code</a:t>
            </a:r>
          </a:p>
        </p:txBody>
      </p:sp>
      <p:sp>
        <p:nvSpPr>
          <p:cNvPr id="4" name="Slide Number Placeholder 3"/>
          <p:cNvSpPr>
            <a:spLocks noGrp="1"/>
          </p:cNvSpPr>
          <p:nvPr>
            <p:ph type="sldNum" sz="quarter" idx="5"/>
          </p:nvPr>
        </p:nvSpPr>
        <p:spPr/>
        <p:txBody>
          <a:bodyPr/>
          <a:lstStyle/>
          <a:p>
            <a:fld id="{436E8A87-18DA-4CCE-A8C2-BDBC489258C6}" type="slidenum">
              <a:rPr lang="en-US" smtClean="0"/>
              <a:pPr/>
              <a:t>51</a:t>
            </a:fld>
            <a:endParaRPr lang="en-US" dirty="0"/>
          </a:p>
        </p:txBody>
      </p:sp>
    </p:spTree>
    <p:extLst>
      <p:ext uri="{BB962C8B-B14F-4D97-AF65-F5344CB8AC3E}">
        <p14:creationId xmlns:p14="http://schemas.microsoft.com/office/powerpoint/2010/main" val="2045018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this year Microsoft introduced transcriptions for meetings. You have to request the transcription at the same time you start a recording, you can’t ask for a transcription after the meeting and recording are done.</a:t>
            </a:r>
          </a:p>
          <a:p>
            <a:endParaRPr lang="en-US" dirty="0"/>
          </a:p>
          <a:p>
            <a:r>
              <a:rPr lang="en-US" dirty="0"/>
              <a:t>I’ve tried it a few times. So, what do I think? …. {{ NEXT SLIDE }}</a:t>
            </a:r>
          </a:p>
        </p:txBody>
      </p:sp>
      <p:sp>
        <p:nvSpPr>
          <p:cNvPr id="4" name="Slide Number Placeholder 3"/>
          <p:cNvSpPr>
            <a:spLocks noGrp="1"/>
          </p:cNvSpPr>
          <p:nvPr>
            <p:ph type="sldNum" sz="quarter" idx="5"/>
          </p:nvPr>
        </p:nvSpPr>
        <p:spPr/>
        <p:txBody>
          <a:bodyPr/>
          <a:lstStyle/>
          <a:p>
            <a:fld id="{436E8A87-18DA-4CCE-A8C2-BDBC489258C6}" type="slidenum">
              <a:rPr lang="en-US" smtClean="0"/>
              <a:pPr/>
              <a:t>54</a:t>
            </a:fld>
            <a:endParaRPr lang="en-US" dirty="0"/>
          </a:p>
        </p:txBody>
      </p:sp>
    </p:spTree>
    <p:extLst>
      <p:ext uri="{BB962C8B-B14F-4D97-AF65-F5344CB8AC3E}">
        <p14:creationId xmlns:p14="http://schemas.microsoft.com/office/powerpoint/2010/main" val="2618823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it’s your call to action! Yes, already – in this presentation, the CTA comes at the beginning, not the end. Now that I’ve laid out the scope, if this doesn’t sound interesting or applicable to you, I want to invite you to feel free to drop and focus on your next important task, without any sense of shame or guilt about yourself – focus on what makes the most sense for you – or without any concern about hurting my feelings. If </a:t>
            </a:r>
            <a:r>
              <a:rPr lang="en-US" i="1" dirty="0"/>
              <a:t>everyone</a:t>
            </a:r>
            <a:r>
              <a:rPr lang="en-US" i="0" dirty="0"/>
              <a:t> drops off and I’m left here by myself, I’ll be ecstatic – it means I’ll have learned what topics our group </a:t>
            </a:r>
            <a:r>
              <a:rPr lang="en-US" i="1" dirty="0"/>
              <a:t>isn’t</a:t>
            </a:r>
            <a:r>
              <a:rPr lang="en-US" i="0" dirty="0"/>
              <a:t> interested in.</a:t>
            </a:r>
          </a:p>
          <a:p>
            <a:endParaRPr lang="en-US" i="0" dirty="0"/>
          </a:p>
          <a:p>
            <a:r>
              <a:rPr lang="en-US" i="0" dirty="0"/>
              <a:t>If this does sound useful or interesting, great! We’re about to get started. But first I’m going to pause, and open the floor to anyone who’s still undecided, and has that one critical question that will make or break whether you stay tuned in or not.</a:t>
            </a:r>
          </a:p>
          <a:p>
            <a:endParaRPr lang="en-US" i="0" dirty="0"/>
          </a:p>
          <a:p>
            <a:r>
              <a:rPr lang="en-US" i="0" dirty="0"/>
              <a:t>What can I clarify about the menu, before we start cooking?</a:t>
            </a:r>
          </a:p>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5</a:t>
            </a:fld>
            <a:endParaRPr lang="en-US" dirty="0"/>
          </a:p>
        </p:txBody>
      </p:sp>
    </p:spTree>
    <p:extLst>
      <p:ext uri="{BB962C8B-B14F-4D97-AF65-F5344CB8AC3E}">
        <p14:creationId xmlns:p14="http://schemas.microsoft.com/office/powerpoint/2010/main" val="39027303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actually not too enthralled with it. It seems like it would be a life saver, and it IS better than nothing, maybe? I feel it has several big issues that limit the usefulness.</a:t>
            </a:r>
          </a:p>
        </p:txBody>
      </p:sp>
      <p:sp>
        <p:nvSpPr>
          <p:cNvPr id="4" name="Slide Number Placeholder 3"/>
          <p:cNvSpPr>
            <a:spLocks noGrp="1"/>
          </p:cNvSpPr>
          <p:nvPr>
            <p:ph type="sldNum" sz="quarter" idx="5"/>
          </p:nvPr>
        </p:nvSpPr>
        <p:spPr/>
        <p:txBody>
          <a:bodyPr/>
          <a:lstStyle/>
          <a:p>
            <a:fld id="{436E8A87-18DA-4CCE-A8C2-BDBC489258C6}" type="slidenum">
              <a:rPr lang="en-US" smtClean="0"/>
              <a:pPr/>
              <a:t>55</a:t>
            </a:fld>
            <a:endParaRPr lang="en-US" dirty="0"/>
          </a:p>
        </p:txBody>
      </p:sp>
    </p:spTree>
    <p:extLst>
      <p:ext uri="{BB962C8B-B14F-4D97-AF65-F5344CB8AC3E}">
        <p14:creationId xmlns:p14="http://schemas.microsoft.com/office/powerpoint/2010/main" val="2567863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issue is obvious and is something that all of us would probably think about, but there’s also several non-intuitive issues I’ve noticed since trying the feature.</a:t>
            </a:r>
          </a:p>
          <a:p>
            <a:endParaRPr lang="en-US" dirty="0"/>
          </a:p>
          <a:p>
            <a:r>
              <a:rPr lang="en-US" dirty="0"/>
              <a:t>Obvious transcription errors</a:t>
            </a:r>
          </a:p>
          <a:p>
            <a:pPr marL="171450" indent="-171450">
              <a:buFont typeface="Arial" panose="020B0604020202020204" pitchFamily="34" charset="0"/>
              <a:buChar char="•"/>
            </a:pPr>
            <a:r>
              <a:rPr lang="en-US" dirty="0"/>
              <a:t>“million things open” =&gt; “Brazilian things open”</a:t>
            </a:r>
          </a:p>
          <a:p>
            <a:pPr marL="171450" indent="-171450">
              <a:buFont typeface="Arial" panose="020B0604020202020204" pitchFamily="34" charset="0"/>
              <a:buChar char="•"/>
            </a:pPr>
            <a:r>
              <a:rPr lang="en-US" dirty="0"/>
              <a:t>“Umm…”  =&gt; “Dumb”</a:t>
            </a:r>
          </a:p>
          <a:p>
            <a:pPr marL="171450" indent="-171450">
              <a:buFont typeface="Arial" panose="020B0604020202020204" pitchFamily="34" charset="0"/>
              <a:buChar char="•"/>
            </a:pPr>
            <a:r>
              <a:rPr lang="en-US" dirty="0"/>
              <a:t>Client specific acronyms get mangled. “OMS, TMS, WMS” =&gt; “Ms</a:t>
            </a:r>
            <a:r>
              <a:rPr lang="en-US"/>
              <a:t>., Ms., </a:t>
            </a:r>
            <a:r>
              <a:rPr lang="en-US" dirty="0"/>
              <a:t>DOS”</a:t>
            </a:r>
          </a:p>
        </p:txBody>
      </p:sp>
      <p:sp>
        <p:nvSpPr>
          <p:cNvPr id="4" name="Slide Number Placeholder 3"/>
          <p:cNvSpPr>
            <a:spLocks noGrp="1"/>
          </p:cNvSpPr>
          <p:nvPr>
            <p:ph type="sldNum" sz="quarter" idx="5"/>
          </p:nvPr>
        </p:nvSpPr>
        <p:spPr/>
        <p:txBody>
          <a:bodyPr/>
          <a:lstStyle/>
          <a:p>
            <a:fld id="{436E8A87-18DA-4CCE-A8C2-BDBC489258C6}" type="slidenum">
              <a:rPr lang="en-US" smtClean="0"/>
              <a:pPr/>
              <a:t>56</a:t>
            </a:fld>
            <a:endParaRPr lang="en-US" dirty="0"/>
          </a:p>
        </p:txBody>
      </p:sp>
    </p:spTree>
    <p:extLst>
      <p:ext uri="{BB962C8B-B14F-4D97-AF65-F5344CB8AC3E}">
        <p14:creationId xmlns:p14="http://schemas.microsoft.com/office/powerpoint/2010/main" val="10718015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Comments? Queries? Concerns? Compliments? Hot stock tips? The floor is open for discussion!</a:t>
            </a:r>
          </a:p>
        </p:txBody>
      </p:sp>
      <p:sp>
        <p:nvSpPr>
          <p:cNvPr id="4" name="Slide Number Placeholder 3"/>
          <p:cNvSpPr>
            <a:spLocks noGrp="1"/>
          </p:cNvSpPr>
          <p:nvPr>
            <p:ph type="sldNum" sz="quarter" idx="5"/>
          </p:nvPr>
        </p:nvSpPr>
        <p:spPr/>
        <p:txBody>
          <a:bodyPr/>
          <a:lstStyle/>
          <a:p>
            <a:fld id="{436E8A87-18DA-4CCE-A8C2-BDBC489258C6}" type="slidenum">
              <a:rPr lang="en-US" smtClean="0"/>
              <a:pPr/>
              <a:t>57</a:t>
            </a:fld>
            <a:endParaRPr lang="en-US" dirty="0"/>
          </a:p>
        </p:txBody>
      </p:sp>
    </p:spTree>
    <p:extLst>
      <p:ext uri="{BB962C8B-B14F-4D97-AF65-F5344CB8AC3E}">
        <p14:creationId xmlns:p14="http://schemas.microsoft.com/office/powerpoint/2010/main" val="3475049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r>
              <a:rPr lang="en-US" dirty="0"/>
              <a:t>I’ve been developing professionally for 18 years, and “unprofessionally” since I was 8. I’m blessed to have found something I’m passionate about!</a:t>
            </a:r>
          </a:p>
          <a:p>
            <a:endParaRPr lang="en-US" dirty="0"/>
          </a:p>
          <a:p>
            <a:r>
              <a:rPr lang="en-US" dirty="0"/>
              <a:t>I am a Tech Lead, have guided multiple small teams, designed apps and small systems from the ground up, redesigned and fixed badly implemented systems, assisted with multiple technical assessments</a:t>
            </a:r>
          </a:p>
          <a:p>
            <a:endParaRPr lang="en-US" dirty="0"/>
          </a:p>
          <a:p>
            <a:r>
              <a:rPr lang="en-US" dirty="0"/>
              <a:t>aspiring to go to the “next level” as an architect here at PPES</a:t>
            </a:r>
          </a:p>
          <a:p>
            <a:endParaRPr lang="en-US" dirty="0"/>
          </a:p>
          <a:p>
            <a:r>
              <a:rPr lang="en-US" dirty="0"/>
              <a:t>I’m a certified AWS Cloud Practitioner</a:t>
            </a:r>
          </a:p>
          <a:p>
            <a:endParaRPr lang="en-US" dirty="0"/>
          </a:p>
          <a:p>
            <a:r>
              <a:rPr lang="en-US" dirty="0"/>
              <a:t>Worked at product companies and consultancies, in</a:t>
            </a:r>
          </a:p>
          <a:p>
            <a:r>
              <a:rPr lang="en-US" dirty="0"/>
              <a:t>Pharmaceuticals/ Health Care</a:t>
            </a:r>
          </a:p>
          <a:p>
            <a:r>
              <a:rPr lang="en-US" dirty="0"/>
              <a:t>Criminal Laboratory Systems</a:t>
            </a:r>
          </a:p>
          <a:p>
            <a:r>
              <a:rPr lang="en-US" dirty="0"/>
              <a:t>Logistics</a:t>
            </a:r>
          </a:p>
          <a:p>
            <a:r>
              <a:rPr lang="en-US" dirty="0"/>
              <a:t>Criminal Justice</a:t>
            </a:r>
          </a:p>
          <a:p>
            <a:r>
              <a:rPr lang="en-US" dirty="0"/>
              <a:t>Natural Gas</a:t>
            </a:r>
          </a:p>
          <a:p>
            <a:r>
              <a:rPr lang="en-US" dirty="0"/>
              <a:t>Manufacturing</a:t>
            </a:r>
          </a:p>
          <a:p>
            <a:r>
              <a:rPr lang="en-US" dirty="0"/>
              <a:t>Retail</a:t>
            </a:r>
          </a:p>
          <a:p>
            <a:endParaRPr lang="en-US" dirty="0"/>
          </a:p>
          <a:p>
            <a:r>
              <a:rPr lang="en-US" dirty="0"/>
              <a:t>Company sizes ranging from Small Startups to the Medium Enterprise level...</a:t>
            </a:r>
          </a:p>
          <a:p>
            <a:endParaRPr lang="en-US" dirty="0"/>
          </a:p>
          <a:p>
            <a:r>
              <a:rPr lang="en-US" dirty="0"/>
              <a:t>Been with Accenture since April 2022, came from the Headspring acquisition</a:t>
            </a:r>
          </a:p>
          <a:p>
            <a:endParaRPr lang="en-US" dirty="0"/>
          </a:p>
          <a:p>
            <a:r>
              <a:rPr lang="en-US" dirty="0"/>
              <a:t>Fun fact: I have a household of 5 – my wife and I, a 19 year old son, and my retired disabled in-laws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800" b="0" i="0" u="none" strike="noStrike" kern="1200" cap="none" spc="0" normalizeH="0" baseline="0" noProof="0" smtClean="0">
                <a:ln>
                  <a:noFill/>
                </a:ln>
                <a:solidFill>
                  <a:srgbClr val="96968C"/>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dirty="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557866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journey we have ahead of us. We want to be thriving, but when we first start out – let’s not mince words or fool ourselves – when we first start we’re going to be in survival mode.</a:t>
            </a:r>
          </a:p>
        </p:txBody>
      </p:sp>
      <p:sp>
        <p:nvSpPr>
          <p:cNvPr id="4" name="Slide Number Placeholder 3"/>
          <p:cNvSpPr>
            <a:spLocks noGrp="1"/>
          </p:cNvSpPr>
          <p:nvPr>
            <p:ph type="sldNum" sz="quarter" idx="5"/>
          </p:nvPr>
        </p:nvSpPr>
        <p:spPr/>
        <p:txBody>
          <a:bodyPr/>
          <a:lstStyle/>
          <a:p>
            <a:fld id="{436E8A87-18DA-4CCE-A8C2-BDBC489258C6}" type="slidenum">
              <a:rPr lang="en-US" smtClean="0"/>
              <a:pPr/>
              <a:t>7</a:t>
            </a:fld>
            <a:endParaRPr lang="en-US" dirty="0"/>
          </a:p>
        </p:txBody>
      </p:sp>
    </p:spTree>
    <p:extLst>
      <p:ext uri="{BB962C8B-B14F-4D97-AF65-F5344CB8AC3E}">
        <p14:creationId xmlns:p14="http://schemas.microsoft.com/office/powerpoint/2010/main" val="2859521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8</a:t>
            </a:fld>
            <a:endParaRPr lang="en-US" dirty="0"/>
          </a:p>
        </p:txBody>
      </p:sp>
    </p:spTree>
    <p:extLst>
      <p:ext uri="{BB962C8B-B14F-4D97-AF65-F5344CB8AC3E}">
        <p14:creationId xmlns:p14="http://schemas.microsoft.com/office/powerpoint/2010/main" val="4158504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came in and was introduced to all these different people and teams involved in ongoing efforts, I started to feel I was going to be pulled in multiple directions.</a:t>
            </a:r>
          </a:p>
          <a:p>
            <a:endParaRPr lang="en-US" dirty="0"/>
          </a:p>
          <a:p>
            <a:r>
              <a:rPr lang="en-US" dirty="0"/>
              <a:t>{{ READ THROUGH THE POINTS }}</a:t>
            </a:r>
          </a:p>
          <a:p>
            <a:endParaRPr lang="en-US" dirty="0"/>
          </a:p>
          <a:p>
            <a:r>
              <a:rPr lang="en-US" dirty="0"/>
              <a:t>Very quickly I realized that I was going to have to invest in building consensus. Or try, at least.</a:t>
            </a:r>
          </a:p>
        </p:txBody>
      </p:sp>
      <p:sp>
        <p:nvSpPr>
          <p:cNvPr id="4" name="Slide Number Placeholder 3"/>
          <p:cNvSpPr>
            <a:spLocks noGrp="1"/>
          </p:cNvSpPr>
          <p:nvPr>
            <p:ph type="sldNum" sz="quarter" idx="5"/>
          </p:nvPr>
        </p:nvSpPr>
        <p:spPr/>
        <p:txBody>
          <a:bodyPr/>
          <a:lstStyle/>
          <a:p>
            <a:fld id="{436E8A87-18DA-4CCE-A8C2-BDBC489258C6}" type="slidenum">
              <a:rPr lang="en-US" smtClean="0"/>
              <a:pPr/>
              <a:t>9</a:t>
            </a:fld>
            <a:endParaRPr lang="en-US" dirty="0"/>
          </a:p>
        </p:txBody>
      </p:sp>
    </p:spTree>
    <p:extLst>
      <p:ext uri="{BB962C8B-B14F-4D97-AF65-F5344CB8AC3E}">
        <p14:creationId xmlns:p14="http://schemas.microsoft.com/office/powerpoint/2010/main" val="13804880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mailto:Amy.Ritz@Accenture.com"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Greetings Slide - GTS">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4" name="Picture 3" descr="A picture containing card, drawing, crosswalk, table&#10;&#10;Description automatically generated">
            <a:extLst>
              <a:ext uri="{FF2B5EF4-FFF2-40B4-BE49-F238E27FC236}">
                <a16:creationId xmlns:a16="http://schemas.microsoft.com/office/drawing/2014/main" id="{10C49762-38E4-48E9-8096-41008426FCC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0607" y="698213"/>
            <a:ext cx="670786" cy="710244"/>
          </a:xfrm>
          <a:prstGeom prst="rect">
            <a:avLst/>
          </a:prstGeom>
        </p:spPr>
      </p:pic>
      <p:pic>
        <p:nvPicPr>
          <p:cNvPr id="9" name="Picture 8">
            <a:extLst>
              <a:ext uri="{FF2B5EF4-FFF2-40B4-BE49-F238E27FC236}">
                <a16:creationId xmlns:a16="http://schemas.microsoft.com/office/drawing/2014/main" id="{7837D049-90BB-854A-AC1E-5DE19EEC8DE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708" y="5891009"/>
            <a:ext cx="2940583" cy="268778"/>
          </a:xfrm>
          <a:prstGeom prst="rect">
            <a:avLst/>
          </a:prstGeom>
        </p:spPr>
      </p:pic>
    </p:spTree>
    <p:extLst>
      <p:ext uri="{BB962C8B-B14F-4D97-AF65-F5344CB8AC3E}">
        <p14:creationId xmlns:p14="http://schemas.microsoft.com/office/powerpoint/2010/main" val="26714558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agenda summary here in GT Sectra Fine</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p>
            <a:r>
              <a:rPr lang="en-GB" dirty="0"/>
              <a:t>Agenda</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defRPr sz="1600"/>
            </a:lvl1pPr>
          </a:lstStyle>
          <a:p>
            <a:pPr lvl="0"/>
            <a:r>
              <a:rPr lang="en-GB" dirty="0"/>
              <a:t>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defRPr sz="1600"/>
            </a:lvl1pPr>
          </a:lstStyle>
          <a:p>
            <a:pPr lvl="0"/>
            <a:r>
              <a:rPr lang="en-GB" dirty="0"/>
              <a:t>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defRPr sz="1600"/>
            </a:lvl1pPr>
          </a:lstStyle>
          <a:p>
            <a:pPr lvl="0"/>
            <a:r>
              <a:rPr lang="en-GB" dirty="0"/>
              <a:t>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defRPr sz="1600"/>
            </a:lvl1pPr>
          </a:lstStyle>
          <a:p>
            <a:pPr lvl="0"/>
            <a:r>
              <a:rPr lang="en-GB" dirty="0"/>
              <a:t>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defRPr sz="1600"/>
            </a:lvl1pPr>
          </a:lstStyle>
          <a:p>
            <a:pPr lvl="0"/>
            <a:r>
              <a:rPr lang="en-GB" dirty="0"/>
              <a:t>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defRPr sz="1600"/>
            </a:lvl1pPr>
          </a:lstStyle>
          <a:p>
            <a:pPr lvl="0"/>
            <a:r>
              <a:rPr lang="en-GB" dirty="0"/>
              <a:t>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defRPr sz="1600"/>
            </a:lvl1pPr>
          </a:lstStyle>
          <a:p>
            <a:pPr lvl="0"/>
            <a:r>
              <a:rPr lang="en-GB" dirty="0"/>
              <a:t>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defRPr sz="1600"/>
            </a:lvl1pPr>
          </a:lstStyle>
          <a:p>
            <a:pPr lvl="0"/>
            <a:r>
              <a:rPr lang="en-GB" dirty="0"/>
              <a:t>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defRPr sz="1600"/>
            </a:lvl1pPr>
          </a:lstStyle>
          <a:p>
            <a:pPr lvl="0"/>
            <a:r>
              <a:rPr lang="en-GB" dirty="0"/>
              <a:t>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defRPr sz="1600"/>
            </a:lvl1pPr>
          </a:lstStyle>
          <a:p>
            <a:pPr lvl="0"/>
            <a:r>
              <a:rPr lang="en-GB" dirty="0"/>
              <a:t>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defRPr sz="1600"/>
            </a:lvl1pPr>
          </a:lstStyle>
          <a:p>
            <a:pPr lvl="0"/>
            <a:r>
              <a:rPr lang="en-GB" dirty="0"/>
              <a:t>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defRPr sz="1600"/>
            </a:lvl1pPr>
          </a:lstStyle>
          <a:p>
            <a:pPr lvl="0"/>
            <a:r>
              <a:rPr lang="en-GB" dirty="0"/>
              <a:t>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defRPr sz="1600"/>
            </a:lvl1pPr>
          </a:lstStyle>
          <a:p>
            <a:pPr lvl="0"/>
            <a:r>
              <a:rPr lang="en-GB" dirty="0"/>
              <a:t>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defRPr sz="1600"/>
            </a:lvl1pPr>
          </a:lstStyle>
          <a:p>
            <a:pPr lvl="0"/>
            <a:r>
              <a:rPr lang="en-GB" dirty="0"/>
              <a:t>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defRPr sz="1600"/>
            </a:lvl1pPr>
          </a:lstStyle>
          <a:p>
            <a:pPr lvl="0"/>
            <a:r>
              <a:rPr lang="en-GB" dirty="0"/>
              <a:t>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defRPr sz="1600"/>
            </a:lvl1pPr>
          </a:lstStyle>
          <a:p>
            <a:pPr lvl="0"/>
            <a:r>
              <a:rPr lang="en-GB" dirty="0"/>
              <a:t>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a:t>
            </a:r>
            <a:endParaRPr lang="en-US" dirty="0"/>
          </a:p>
        </p:txBody>
      </p:sp>
      <p:sp>
        <p:nvSpPr>
          <p:cNvPr id="38" name="Date Placeholder 10">
            <a:extLst>
              <a:ext uri="{FF2B5EF4-FFF2-40B4-BE49-F238E27FC236}">
                <a16:creationId xmlns:a16="http://schemas.microsoft.com/office/drawing/2014/main" id="{44B6DFC5-6A54-A441-B4A1-5FB1E57A22CB}"/>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Tuesday, January 2, 2024</a:t>
            </a:fld>
            <a:endParaRPr lang="en-US" dirty="0"/>
          </a:p>
        </p:txBody>
      </p:sp>
      <p:sp>
        <p:nvSpPr>
          <p:cNvPr id="3" name="TextBox 2">
            <a:extLst>
              <a:ext uri="{FF2B5EF4-FFF2-40B4-BE49-F238E27FC236}">
                <a16:creationId xmlns:a16="http://schemas.microsoft.com/office/drawing/2014/main" id="{FDFC4F5B-DE83-214A-95EA-68339F579CF1}"/>
              </a:ext>
            </a:extLst>
          </p:cNvPr>
          <p:cNvSpPr txBox="1"/>
          <p:nvPr userDrawn="1"/>
        </p:nvSpPr>
        <p:spPr>
          <a:xfrm>
            <a:off x="9290304" y="6601968"/>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236876317"/>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Tree>
    <p:extLst>
      <p:ext uri="{BB962C8B-B14F-4D97-AF65-F5344CB8AC3E}">
        <p14:creationId xmlns:p14="http://schemas.microsoft.com/office/powerpoint/2010/main" val="24821521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ctr"/>
          <a:lstStyle>
            <a:lvl1pPr marL="0" indent="0" algn="ctr">
              <a:buNone/>
              <a:defRPr sz="1400" b="0">
                <a:solidFill>
                  <a:schemeClr val="tx1"/>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pic>
        <p:nvPicPr>
          <p:cNvPr id="4" name="Picture 3">
            <a:extLst>
              <a:ext uri="{FF2B5EF4-FFF2-40B4-BE49-F238E27FC236}">
                <a16:creationId xmlns:a16="http://schemas.microsoft.com/office/drawing/2014/main" id="{8EC07FC4-5CE3-4377-9FF4-FE915E8F0A0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576D3AD0-C81D-4B6F-AF8C-3B3FD9443CEC}"/>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65BB85E4-FADD-4019-B75F-48AAA1B24BF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Tree>
    <p:extLst>
      <p:ext uri="{BB962C8B-B14F-4D97-AF65-F5344CB8AC3E}">
        <p14:creationId xmlns:p14="http://schemas.microsoft.com/office/powerpoint/2010/main" val="3086000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userDrawn="1">
          <p15:clr>
            <a:srgbClr val="5ACBF0"/>
          </p15:clr>
        </p15:guide>
        <p15:guide id="2" orient="horz" pos="2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194485"/>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solidFill>
                    <a:schemeClr val="tx1"/>
                  </a:solidFill>
                </a:ln>
                <a:no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a:t>
            </a:r>
          </a:p>
        </p:txBody>
      </p:sp>
      <p:pic>
        <p:nvPicPr>
          <p:cNvPr id="4" name="Picture 3">
            <a:extLst>
              <a:ext uri="{FF2B5EF4-FFF2-40B4-BE49-F238E27FC236}">
                <a16:creationId xmlns:a16="http://schemas.microsoft.com/office/drawing/2014/main" id="{A3B317ED-600C-4D7F-990D-38990FC868E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86BA14C7-1430-48FF-8901-F3A033110900}"/>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6" name="TextBox 5">
            <a:extLst>
              <a:ext uri="{FF2B5EF4-FFF2-40B4-BE49-F238E27FC236}">
                <a16:creationId xmlns:a16="http://schemas.microsoft.com/office/drawing/2014/main" id="{B68F01F3-5CA0-48F9-8E93-BE5B61747A9B}"/>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8"/>
            <a:ext cx="2993573" cy="2194486"/>
          </a:xfrm>
        </p:spPr>
        <p:txBody>
          <a:bodyPr/>
          <a:lstStyle>
            <a:lvl1pPr marL="0" indent="0">
              <a:lnSpc>
                <a:spcPct val="90000"/>
              </a:lnSpc>
              <a:spcAft>
                <a:spcPts val="600"/>
              </a:spcAft>
              <a:buNone/>
              <a:defRPr sz="2400">
                <a:latin typeface="GT Sectra Fine" pitchFamily="2" charset="77"/>
              </a:defRPr>
            </a:lvl1pPr>
            <a:lvl2pPr marL="0" indent="0">
              <a:spcAft>
                <a:spcPts val="600"/>
              </a:spcAft>
              <a:buNone/>
              <a:defRPr sz="2400">
                <a:latin typeface="GT Sectra Fine" pitchFamily="2" charset="77"/>
              </a:defRPr>
            </a:lvl2pPr>
            <a:lvl3pPr marL="0" indent="0">
              <a:spcAft>
                <a:spcPts val="600"/>
              </a:spcAft>
              <a:buNone/>
              <a:defRPr sz="2400">
                <a:latin typeface="GT Sectra Fine" pitchFamily="2" charset="77"/>
              </a:defRPr>
            </a:lvl3pPr>
            <a:lvl4pPr marL="0" indent="0">
              <a:spcAft>
                <a:spcPts val="600"/>
              </a:spcAft>
              <a:buNone/>
              <a:defRPr sz="2400">
                <a:latin typeface="GT Sectra Fine" pitchFamily="2" charset="77"/>
              </a:defRPr>
            </a:lvl4pPr>
            <a:lvl5pPr marL="0" indent="0">
              <a:spcAft>
                <a:spcPts val="600"/>
              </a:spcAft>
              <a:buNone/>
              <a:defRPr sz="2400">
                <a:latin typeface="GT Sectra Fine" pitchFamily="2" charset="77"/>
              </a:defRPr>
            </a:lvl5pPr>
          </a:lstStyle>
          <a:p>
            <a:pPr lvl="0"/>
            <a:r>
              <a:rPr lang="en-GB" dirty="0"/>
              <a:t>Place subtitle here in GT Sectra Fine 24pt</a:t>
            </a:r>
            <a:endParaRPr lang="en-US" dirty="0"/>
          </a:p>
        </p:txBody>
      </p:sp>
    </p:spTree>
    <p:extLst>
      <p:ext uri="{BB962C8B-B14F-4D97-AF65-F5344CB8AC3E}">
        <p14:creationId xmlns:p14="http://schemas.microsoft.com/office/powerpoint/2010/main" val="3706131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20">
          <p15:clr>
            <a:srgbClr val="5ACBF0"/>
          </p15:clr>
        </p15:guide>
        <p15:guide id="2" orient="horz" pos="2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59F547C-24AC-4360-A79B-5A655D445CD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009244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7445675"/>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9570"/>
          </a:xfrm>
        </p:spPr>
        <p:txBody>
          <a:bodyPr/>
          <a:lstStyle>
            <a:lvl1pPr marL="0" indent="0">
              <a:lnSpc>
                <a:spcPct val="90000"/>
              </a:lnSpc>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Tree>
    <p:extLst>
      <p:ext uri="{BB962C8B-B14F-4D97-AF65-F5344CB8AC3E}">
        <p14:creationId xmlns:p14="http://schemas.microsoft.com/office/powerpoint/2010/main" val="247685601"/>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s 2 - Headline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371601"/>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8" name="Text Placeholder 2">
            <a:extLst>
              <a:ext uri="{FF2B5EF4-FFF2-40B4-BE49-F238E27FC236}">
                <a16:creationId xmlns:a16="http://schemas.microsoft.com/office/drawing/2014/main" id="{6B6533C5-6F53-46C1-904B-4A15BC734E7D}"/>
              </a:ext>
            </a:extLst>
          </p:cNvPr>
          <p:cNvSpPr>
            <a:spLocks noGrp="1"/>
          </p:cNvSpPr>
          <p:nvPr>
            <p:ph type="body" idx="16" hasCustomPrompt="1"/>
          </p:nvPr>
        </p:nvSpPr>
        <p:spPr>
          <a:xfrm>
            <a:off x="381000" y="5874026"/>
            <a:ext cx="5524500" cy="437873"/>
          </a:xfrm>
        </p:spPr>
        <p:txBody>
          <a:bodyPr anchor="t"/>
          <a:lstStyle>
            <a:lvl1pPr marL="0" indent="0" defTabSz="228600">
              <a:lnSpc>
                <a:spcPct val="90000"/>
              </a:lnSpc>
              <a:spcAft>
                <a:spcPts val="0"/>
              </a:spcAft>
              <a:buFont typeface="Arial" panose="020B0604020202020204" pitchFamily="34" charse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more info here 12pt</a:t>
            </a:r>
          </a:p>
        </p:txBody>
      </p:sp>
      <p:sp>
        <p:nvSpPr>
          <p:cNvPr id="21" name="Text Placeholder 2">
            <a:extLst>
              <a:ext uri="{FF2B5EF4-FFF2-40B4-BE49-F238E27FC236}">
                <a16:creationId xmlns:a16="http://schemas.microsoft.com/office/drawing/2014/main" id="{842901BF-D744-42DD-805A-32CB37B9D8BC}"/>
              </a:ext>
            </a:extLst>
          </p:cNvPr>
          <p:cNvSpPr>
            <a:spLocks noGrp="1"/>
          </p:cNvSpPr>
          <p:nvPr>
            <p:ph type="body" idx="17" hasCustomPrompt="1"/>
          </p:nvPr>
        </p:nvSpPr>
        <p:spPr>
          <a:xfrm>
            <a:off x="6286499" y="5874026"/>
            <a:ext cx="5524500" cy="437873"/>
          </a:xfrm>
        </p:spPr>
        <p:txBody>
          <a:bodyPr vert="horz" lIns="0" tIns="0" rIns="0" bIns="0" rtlCol="0" anchor="t">
            <a:noAutofit/>
          </a:bodyPr>
          <a:lstStyle>
            <a:lvl1pPr marL="0" indent="0" defTabSz="228600">
              <a:buNone/>
              <a:defRPr lang="en-US" sz="1200" dirty="0"/>
            </a:lvl1pPr>
          </a:lstStyle>
          <a:p>
            <a:pPr lvl="0"/>
            <a:r>
              <a:rPr lang="en-US" dirty="0"/>
              <a:t>Place more info here 12pt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194561"/>
            <a:ext cx="5524499" cy="367946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1059450818"/>
      </p:ext>
    </p:extLst>
  </p:cSld>
  <p:clrMapOvr>
    <a:masterClrMapping/>
  </p:clrMapOvr>
  <p:extLst>
    <p:ext uri="{DCECCB84-F9BA-43D5-87BE-67443E8EF086}">
      <p15:sldGuideLst xmlns:p15="http://schemas.microsoft.com/office/powerpoint/2012/main">
        <p15:guide id="1" orient="horz" pos="864" userDrawn="1">
          <p15:clr>
            <a:srgbClr val="5ACBF0"/>
          </p15:clr>
        </p15:guide>
        <p15:guide id="2" pos="3720" userDrawn="1">
          <p15:clr>
            <a:srgbClr val="5ACBF0"/>
          </p15:clr>
        </p15:guide>
        <p15:guide id="3" pos="39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umns 3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Tree>
    <p:extLst>
      <p:ext uri="{BB962C8B-B14F-4D97-AF65-F5344CB8AC3E}">
        <p14:creationId xmlns:p14="http://schemas.microsoft.com/office/powerpoint/2010/main" val="3268099797"/>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umns 4 -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90602"/>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60"/>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3560975919"/>
      </p:ext>
    </p:extLst>
  </p:cSld>
  <p:clrMapOvr>
    <a:masterClrMapping/>
  </p:clrMapOvr>
  <p:extLst>
    <p:ext uri="{DCECCB84-F9BA-43D5-87BE-67443E8EF086}">
      <p15:sldGuideLst xmlns:p15="http://schemas.microsoft.com/office/powerpoint/2012/main">
        <p15:guide id="1" orient="horz" pos="864"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etings Slide - Log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Welcome</a:t>
            </a:r>
            <a:endParaRPr lang="en-US" dirty="0"/>
          </a:p>
        </p:txBody>
      </p:sp>
      <p:pic>
        <p:nvPicPr>
          <p:cNvPr id="3" name="Graphic 5">
            <a:extLst>
              <a:ext uri="{FF2B5EF4-FFF2-40B4-BE49-F238E27FC236}">
                <a16:creationId xmlns:a16="http://schemas.microsoft.com/office/drawing/2014/main" id="{6B12DB67-2F55-4F91-ABD8-4E1201FECE7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5153882" y="698213"/>
            <a:ext cx="1884233" cy="498015"/>
          </a:xfrm>
          <a:prstGeom prst="rect">
            <a:avLst/>
          </a:prstGeom>
        </p:spPr>
      </p:pic>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8" name="Picture 7">
            <a:extLst>
              <a:ext uri="{FF2B5EF4-FFF2-40B4-BE49-F238E27FC236}">
                <a16:creationId xmlns:a16="http://schemas.microsoft.com/office/drawing/2014/main" id="{B7CFD98C-36EF-9841-81E1-8F912DE9E8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5708" y="5891009"/>
            <a:ext cx="2940583" cy="268778"/>
          </a:xfrm>
          <a:prstGeom prst="rect">
            <a:avLst/>
          </a:prstGeom>
        </p:spPr>
      </p:pic>
    </p:spTree>
    <p:extLst>
      <p:ext uri="{BB962C8B-B14F-4D97-AF65-F5344CB8AC3E}">
        <p14:creationId xmlns:p14="http://schemas.microsoft.com/office/powerpoint/2010/main" val="247005577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s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900"/>
            <a:ext cx="1985504" cy="1677926"/>
          </a:xfrm>
        </p:spPr>
        <p:txBody>
          <a:bodyPr/>
          <a:lstStyle>
            <a:lvl1pPr marL="0" indent="0" algn="ctr">
              <a:lnSpc>
                <a:spcPct val="90000"/>
              </a:lnSpc>
              <a:spcAft>
                <a:spcPts val="600"/>
              </a:spcAft>
              <a:buFont typeface="Arial"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dirty="0"/>
              <a:t>Headline</a:t>
            </a:r>
          </a:p>
          <a:p>
            <a:pPr lvl="1"/>
            <a:r>
              <a:rPr lang="en-US" dirty="0"/>
              <a:t>Details</a:t>
            </a:r>
          </a:p>
          <a:p>
            <a:pPr lvl="2"/>
            <a:r>
              <a:rPr lang="en-US" dirty="0"/>
              <a:t>More details</a:t>
            </a:r>
          </a:p>
          <a:p>
            <a:pPr lvl="3"/>
            <a:r>
              <a:rPr lang="en-US" dirty="0"/>
              <a:t>Bullet point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GB" dirty="0"/>
              <a:t>Add icon</a:t>
            </a:r>
            <a:endParaRPr lang="en-US" dirty="0"/>
          </a:p>
        </p:txBody>
      </p:sp>
      <p:sp>
        <p:nvSpPr>
          <p:cNvPr id="18" name="Date Placeholder 10">
            <a:extLst>
              <a:ext uri="{FF2B5EF4-FFF2-40B4-BE49-F238E27FC236}">
                <a16:creationId xmlns:a16="http://schemas.microsoft.com/office/drawing/2014/main" id="{E3730EFD-23A6-7A4C-8044-54C1542D7587}"/>
              </a:ext>
            </a:extLst>
          </p:cNvPr>
          <p:cNvSpPr>
            <a:spLocks noGrp="1"/>
          </p:cNvSpPr>
          <p:nvPr>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Tuesday, January 2, 2024</a:t>
            </a:fld>
            <a:endParaRPr lang="en-US" dirty="0"/>
          </a:p>
        </p:txBody>
      </p:sp>
    </p:spTree>
    <p:extLst>
      <p:ext uri="{BB962C8B-B14F-4D97-AF65-F5344CB8AC3E}">
        <p14:creationId xmlns:p14="http://schemas.microsoft.com/office/powerpoint/2010/main" val="3655126605"/>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4 - 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Font typeface="Arial"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tx2">
              <a:lumMod val="20000"/>
              <a:lumOff val="80000"/>
            </a:schemeClr>
          </a:solidFill>
          <a:effectLst>
            <a:outerShdw dist="215900" dir="2700000" algn="tl" rotWithShape="0">
              <a:schemeClr val="accent1"/>
            </a:outerShdw>
          </a:effectLst>
        </p:spPr>
        <p:txBody>
          <a:bodyPr vert="horz" lIns="0" tIns="0" rIns="0" bIns="0" rtlCol="0">
            <a:noAutofit/>
          </a:bodyPr>
          <a:lstStyle>
            <a:lvl1pPr marL="0" indent="0">
              <a:buNone/>
              <a:defRPr lang="en-US" sz="1800" dirty="0"/>
            </a:lvl1pPr>
          </a:lstStyle>
          <a:p>
            <a:pPr marL="228600" lvl="0" indent="-22860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172433"/>
          </a:xfrm>
        </p:spPr>
        <p:txBody>
          <a:bodyPr/>
          <a:lstStyle>
            <a:lvl1pPr marL="0" indent="0">
              <a:lnSpc>
                <a:spcPct val="80000"/>
              </a:lnSpc>
              <a:spcAft>
                <a:spcPts val="600"/>
              </a:spcAft>
              <a:buFont typeface="Arial" panose="020B0604020202020204" pitchFamily="34" charset="0"/>
              <a:buNone/>
              <a:defRPr sz="2400" b="0" i="0">
                <a:solidFill>
                  <a:schemeClr val="accent2"/>
                </a:solidFill>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Full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172433"/>
          </a:xfrm>
        </p:spPr>
        <p:txBody>
          <a:bodyPr/>
          <a:lstStyle>
            <a:lvl1pPr marL="0" indent="0">
              <a:lnSpc>
                <a:spcPct val="80000"/>
              </a:lnSpc>
              <a:spcAft>
                <a:spcPts val="600"/>
              </a:spcAft>
              <a:buFont typeface="Arial" panose="020B0604020202020204" pitchFamily="34" charset="0"/>
              <a:buNone/>
              <a:defRPr lang="en-US" sz="2400" b="0" i="0" kern="1200" dirty="0" smtClean="0">
                <a:solidFill>
                  <a:schemeClr val="accent2"/>
                </a:solidFill>
                <a:latin typeface="GT Sectra Fine" pitchFamily="2" charset="77"/>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marL="0" lvl="0" indent="0" algn="l" defTabSz="914400" rtl="0" eaLnBrk="1" latinLnBrk="0" hangingPunct="1">
              <a:lnSpc>
                <a:spcPct val="80000"/>
              </a:lnSpc>
              <a:spcBef>
                <a:spcPts val="0"/>
              </a:spcBef>
              <a:spcAft>
                <a:spcPts val="600"/>
              </a:spcAft>
              <a:buFont typeface="Arial" panose="020B0604020202020204" pitchFamily="34" charset="0"/>
              <a:buNone/>
            </a:pPr>
            <a:r>
              <a:rPr lang="en-US" dirty="0"/>
              <a:t>Full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2311186519"/>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6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85932"/>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Tree>
    <p:extLst>
      <p:ext uri="{BB962C8B-B14F-4D97-AF65-F5344CB8AC3E}">
        <p14:creationId xmlns:p14="http://schemas.microsoft.com/office/powerpoint/2010/main" val="379903455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am 6 - 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2">
              <a:lumMod val="20000"/>
              <a:lumOff val="80000"/>
            </a:schemeClr>
          </a:solidFill>
        </p:spPr>
        <p:txBody>
          <a:bodyPr/>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3" name="Straight Connector 32">
            <a:extLst>
              <a:ext uri="{FF2B5EF4-FFF2-40B4-BE49-F238E27FC236}">
                <a16:creationId xmlns:a16="http://schemas.microsoft.com/office/drawing/2014/main" id="{AA02BDBD-12C4-A940-8556-B3E5BDD10714}"/>
              </a:ext>
            </a:extLst>
          </p:cNvPr>
          <p:cNvCxnSpPr>
            <a:cxnSpLocks/>
          </p:cNvCxnSpPr>
          <p:nvPr userDrawn="1"/>
        </p:nvCxnSpPr>
        <p:spPr>
          <a:xfrm>
            <a:off x="377415"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A9EDE-6235-5149-A941-CF6FEAE2E6FF}"/>
              </a:ext>
            </a:extLst>
          </p:cNvPr>
          <p:cNvCxnSpPr>
            <a:cxnSpLocks/>
          </p:cNvCxnSpPr>
          <p:nvPr userDrawn="1"/>
        </p:nvCxnSpPr>
        <p:spPr>
          <a:xfrm>
            <a:off x="2353236"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E3B3A9-F650-CD4D-ABE8-60A0F5E115AE}"/>
              </a:ext>
            </a:extLst>
          </p:cNvPr>
          <p:cNvCxnSpPr>
            <a:cxnSpLocks/>
          </p:cNvCxnSpPr>
          <p:nvPr userDrawn="1"/>
        </p:nvCxnSpPr>
        <p:spPr>
          <a:xfrm>
            <a:off x="4329057"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0EADFA0-1672-B34A-99B7-19C51FEE8983}"/>
              </a:ext>
            </a:extLst>
          </p:cNvPr>
          <p:cNvCxnSpPr>
            <a:cxnSpLocks/>
          </p:cNvCxnSpPr>
          <p:nvPr userDrawn="1"/>
        </p:nvCxnSpPr>
        <p:spPr>
          <a:xfrm>
            <a:off x="6304878"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C298F82-C3A0-2A4F-8530-36C08463C5C0}"/>
              </a:ext>
            </a:extLst>
          </p:cNvPr>
          <p:cNvCxnSpPr>
            <a:cxnSpLocks/>
          </p:cNvCxnSpPr>
          <p:nvPr userDrawn="1"/>
        </p:nvCxnSpPr>
        <p:spPr>
          <a:xfrm>
            <a:off x="8280699"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35C1307-45DE-104B-82C7-0AF770E496DE}"/>
              </a:ext>
            </a:extLst>
          </p:cNvPr>
          <p:cNvCxnSpPr>
            <a:cxnSpLocks/>
          </p:cNvCxnSpPr>
          <p:nvPr userDrawn="1"/>
        </p:nvCxnSpPr>
        <p:spPr>
          <a:xfrm>
            <a:off x="10256520" y="3660880"/>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00047"/>
          </a:xfrm>
        </p:spPr>
        <p:txBody>
          <a:bodyPr/>
          <a:lstStyle>
            <a:lvl1pPr marL="0" indent="0">
              <a:lnSpc>
                <a:spcPct val="80000"/>
              </a:lnSpc>
              <a:spcAft>
                <a:spcPts val="600"/>
              </a:spcAft>
              <a:buFont typeface="Arial" panose="020B0604020202020204" pitchFamily="34" charset="0"/>
              <a:buNone/>
              <a:defRPr sz="2100" b="0" i="0">
                <a:latin typeface="GT Sectra Fine" pitchFamily="2" charset="77"/>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lvl="1"/>
            <a:r>
              <a:rPr lang="en-US" dirty="0"/>
              <a:t>Role</a:t>
            </a:r>
          </a:p>
          <a:p>
            <a:pPr lvl="2"/>
            <a:r>
              <a:rPr lang="en-US" dirty="0"/>
              <a:t>Short bio</a:t>
            </a:r>
          </a:p>
          <a:p>
            <a:pPr lvl="3"/>
            <a:r>
              <a:rPr lang="en-US" dirty="0"/>
              <a:t>Bullet point</a:t>
            </a:r>
          </a:p>
        </p:txBody>
      </p:sp>
      <p:pic>
        <p:nvPicPr>
          <p:cNvPr id="4" name="Picture 3">
            <a:extLst>
              <a:ext uri="{FF2B5EF4-FFF2-40B4-BE49-F238E27FC236}">
                <a16:creationId xmlns:a16="http://schemas.microsoft.com/office/drawing/2014/main" id="{DB3CD3D7-329E-47BB-94A7-43044FF6B3F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Tree>
    <p:extLst>
      <p:ext uri="{BB962C8B-B14F-4D97-AF65-F5344CB8AC3E}">
        <p14:creationId xmlns:p14="http://schemas.microsoft.com/office/powerpoint/2010/main" val="2826028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8 +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p>
            <a:pPr lvl="0"/>
            <a:r>
              <a:rPr lang="en-GB" dirty="0"/>
              <a:t>Place text here, use indent to access other levels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2"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3"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5"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4" y="1295233"/>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49" name="Straight Connector 48">
            <a:extLst>
              <a:ext uri="{FF2B5EF4-FFF2-40B4-BE49-F238E27FC236}">
                <a16:creationId xmlns:a16="http://schemas.microsoft.com/office/drawing/2014/main" id="{F41646E1-19C3-4B9B-B997-D1E684346A58}"/>
              </a:ext>
            </a:extLst>
          </p:cNvPr>
          <p:cNvCxnSpPr>
            <a:cxnSpLocks/>
          </p:cNvCxnSpPr>
          <p:nvPr userDrawn="1"/>
        </p:nvCxnSpPr>
        <p:spPr>
          <a:xfrm>
            <a:off x="4325822"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573D48A-A495-4050-90E3-75258FCF3377}"/>
              </a:ext>
            </a:extLst>
          </p:cNvPr>
          <p:cNvCxnSpPr>
            <a:cxnSpLocks/>
          </p:cNvCxnSpPr>
          <p:nvPr userDrawn="1"/>
        </p:nvCxnSpPr>
        <p:spPr>
          <a:xfrm>
            <a:off x="6298233"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3483C0-79C0-4141-9CB1-0BA663E254D0}"/>
              </a:ext>
            </a:extLst>
          </p:cNvPr>
          <p:cNvCxnSpPr>
            <a:cxnSpLocks/>
          </p:cNvCxnSpPr>
          <p:nvPr userDrawn="1"/>
        </p:nvCxnSpPr>
        <p:spPr>
          <a:xfrm>
            <a:off x="8270644"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4A17C9C-D115-468F-86DD-CDE522721719}"/>
              </a:ext>
            </a:extLst>
          </p:cNvPr>
          <p:cNvCxnSpPr>
            <a:cxnSpLocks/>
          </p:cNvCxnSpPr>
          <p:nvPr userDrawn="1"/>
        </p:nvCxnSpPr>
        <p:spPr>
          <a:xfrm>
            <a:off x="10243055" y="2633001"/>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5"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tx2">
              <a:lumMod val="20000"/>
              <a:lumOff val="80000"/>
            </a:schemeClr>
          </a:solidFill>
        </p:spPr>
        <p:txBody>
          <a:bodyPr vert="horz" lIns="0" tIns="0" rIns="0" bIns="0" rtlCol="0">
            <a:noAutofit/>
          </a:bodyPr>
          <a:lstStyle>
            <a:lvl1pPr marL="0" indent="0">
              <a:buNone/>
              <a:defRPr lang="en-US" sz="1800" b="0" dirty="0"/>
            </a:lvl1pPr>
          </a:lstStyle>
          <a:p>
            <a:pPr lvl="0"/>
            <a:r>
              <a:rPr lang="en-GB" dirty="0"/>
              <a:t>Add profile photo</a:t>
            </a:r>
            <a:endParaRPr lang="en-US" dirty="0"/>
          </a:p>
        </p:txBody>
      </p:sp>
      <p:cxnSp>
        <p:nvCxnSpPr>
          <p:cNvPr id="36" name="Straight Connector 35">
            <a:extLst>
              <a:ext uri="{FF2B5EF4-FFF2-40B4-BE49-F238E27FC236}">
                <a16:creationId xmlns:a16="http://schemas.microsoft.com/office/drawing/2014/main" id="{4AEBC920-4A06-1844-A297-04C9B4995EA2}"/>
              </a:ext>
            </a:extLst>
          </p:cNvPr>
          <p:cNvCxnSpPr>
            <a:cxnSpLocks/>
          </p:cNvCxnSpPr>
          <p:nvPr userDrawn="1"/>
        </p:nvCxnSpPr>
        <p:spPr>
          <a:xfrm>
            <a:off x="4325822"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8D916B0-6C7A-FE46-ADE6-48744F6FD90A}"/>
              </a:ext>
            </a:extLst>
          </p:cNvPr>
          <p:cNvCxnSpPr>
            <a:cxnSpLocks/>
          </p:cNvCxnSpPr>
          <p:nvPr userDrawn="1"/>
        </p:nvCxnSpPr>
        <p:spPr>
          <a:xfrm>
            <a:off x="6298233"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86475A-7CFD-8340-A566-4FB21E689F0A}"/>
              </a:ext>
            </a:extLst>
          </p:cNvPr>
          <p:cNvCxnSpPr>
            <a:cxnSpLocks/>
          </p:cNvCxnSpPr>
          <p:nvPr userDrawn="1"/>
        </p:nvCxnSpPr>
        <p:spPr>
          <a:xfrm>
            <a:off x="8270644"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9DFD2D-5360-2342-829B-32DDEB7EBEB1}"/>
              </a:ext>
            </a:extLst>
          </p:cNvPr>
          <p:cNvCxnSpPr>
            <a:cxnSpLocks/>
          </p:cNvCxnSpPr>
          <p:nvPr userDrawn="1"/>
        </p:nvCxnSpPr>
        <p:spPr>
          <a:xfrm>
            <a:off x="10243055" y="5179929"/>
            <a:ext cx="352387" cy="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pitchFamily="2" charset="77"/>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dirty="0"/>
              <a:t>First name  Last name</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a:t>
            </a:r>
          </a:p>
        </p:txBody>
      </p:sp>
      <p:sp>
        <p:nvSpPr>
          <p:cNvPr id="3" name="TextBox 2">
            <a:extLst>
              <a:ext uri="{FF2B5EF4-FFF2-40B4-BE49-F238E27FC236}">
                <a16:creationId xmlns:a16="http://schemas.microsoft.com/office/drawing/2014/main" id="{FC687A6A-0DE7-4742-9FEC-F4CAACF6BD01}"/>
              </a:ext>
            </a:extLst>
          </p:cNvPr>
          <p:cNvSpPr txBox="1"/>
          <p:nvPr userDrawn="1"/>
        </p:nvSpPr>
        <p:spPr>
          <a:xfrm>
            <a:off x="9363919" y="6620719"/>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5" name="TextBox 4">
            <a:extLst>
              <a:ext uri="{FF2B5EF4-FFF2-40B4-BE49-F238E27FC236}">
                <a16:creationId xmlns:a16="http://schemas.microsoft.com/office/drawing/2014/main" id="{AFC37153-4580-BB48-AD3A-E289DF242EE6}"/>
              </a:ext>
            </a:extLst>
          </p:cNvPr>
          <p:cNvSpPr txBox="1"/>
          <p:nvPr userDrawn="1"/>
        </p:nvSpPr>
        <p:spPr>
          <a:xfrm>
            <a:off x="9734309" y="6539696"/>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2E3869D1-469A-5B41-97BC-C47919F46F86}"/>
              </a:ext>
            </a:extLst>
          </p:cNvPr>
          <p:cNvSpPr txBox="1"/>
          <p:nvPr userDrawn="1"/>
        </p:nvSpPr>
        <p:spPr>
          <a:xfrm>
            <a:off x="10131552" y="6528816"/>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70619214"/>
      </p:ext>
    </p:extLst>
  </p:cSld>
  <p:clrMapOvr>
    <a:masterClrMapping/>
  </p:clrMapOvr>
  <p:extLst>
    <p:ext uri="{DCECCB84-F9BA-43D5-87BE-67443E8EF086}">
      <p15:sldGuideLst xmlns:p15="http://schemas.microsoft.com/office/powerpoint/2012/main">
        <p15:guide id="1" orient="horz" pos="98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nd Image 1">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A27BE519-6A5B-4320-BE53-57885A779914}"/>
              </a:ext>
            </a:extLst>
          </p:cNvPr>
          <p:cNvSpPr>
            <a:spLocks noGrp="1"/>
          </p:cNvSpPr>
          <p:nvPr>
            <p:ph type="body" sz="quarter" idx="14" hasCustomPrompt="1"/>
          </p:nvPr>
        </p:nvSpPr>
        <p:spPr>
          <a:xfrm>
            <a:off x="381001" y="3267635"/>
            <a:ext cx="5334000" cy="2667000"/>
          </a:xfrm>
        </p:spPr>
        <p:txBody>
          <a:bodyPr/>
          <a:lstStyle>
            <a:lvl1pPr marL="0" indent="0">
              <a:buNone/>
              <a:defRPr sz="2400">
                <a:solidFill>
                  <a:schemeClr val="accent1"/>
                </a:solidFill>
                <a:latin typeface="GT Sectra Fine"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96769"/>
            <a:ext cx="6096000" cy="6857999"/>
          </a:xfrm>
        </p:spPr>
        <p:txBody>
          <a:bodyPr anchor="ctr"/>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Add image,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sp>
        <p:nvSpPr>
          <p:cNvPr id="7" name="Slide Number Placeholder 6">
            <a:extLst>
              <a:ext uri="{FF2B5EF4-FFF2-40B4-BE49-F238E27FC236}">
                <a16:creationId xmlns:a16="http://schemas.microsoft.com/office/drawing/2014/main" id="{471ECD14-894C-4210-BC23-98D893AA2320}"/>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solidFill>
                  <a:schemeClr val="tx1">
                    <a:alpha val="75000"/>
                  </a:schemeClr>
                </a:solidFill>
              </a:defRPr>
            </a:lvl1pPr>
          </a:lstStyle>
          <a:p>
            <a:pPr algn="r" defTabSz="228600">
              <a:spcAft>
                <a:spcPts val="1200"/>
              </a:spcAft>
            </a:pPr>
            <a:fld id="{CC9E6EB9-168E-4914-8CC7-2E853AFB4F1B}" type="slidenum">
              <a:rPr lang="en-US" smtClean="0"/>
              <a:pPr algn="r" defTabSz="228600">
                <a:spcAft>
                  <a:spcPts val="1200"/>
                </a:spcAft>
              </a:pPr>
              <a:t>‹#›</a:t>
            </a:fld>
            <a:endParaRPr lang="en-US"/>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8" name="TextBox 7">
            <a:extLst>
              <a:ext uri="{FF2B5EF4-FFF2-40B4-BE49-F238E27FC236}">
                <a16:creationId xmlns:a16="http://schemas.microsoft.com/office/drawing/2014/main" id="{13C499DC-456D-AD4E-B8A4-E55217F992E7}"/>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2020 Accenture. All rights reserved.</a:t>
            </a:r>
            <a:endParaRPr lang="en-US" noProof="0" dirty="0">
              <a:solidFill>
                <a:schemeClr val="tx1">
                  <a:alpha val="75000"/>
                </a:schemeClr>
              </a:solidFill>
            </a:endParaRPr>
          </a:p>
        </p:txBody>
      </p:sp>
    </p:spTree>
    <p:extLst>
      <p:ext uri="{BB962C8B-B14F-4D97-AF65-F5344CB8AC3E}">
        <p14:creationId xmlns:p14="http://schemas.microsoft.com/office/powerpoint/2010/main" val="5801817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no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pic>
        <p:nvPicPr>
          <p:cNvPr id="2" name="Picture 1">
            <a:extLst>
              <a:ext uri="{FF2B5EF4-FFF2-40B4-BE49-F238E27FC236}">
                <a16:creationId xmlns:a16="http://schemas.microsoft.com/office/drawing/2014/main" id="{A9656D06-A8CE-4A1F-9876-6AFBEE60C20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13" name="TextBox 12">
            <a:extLst>
              <a:ext uri="{FF2B5EF4-FFF2-40B4-BE49-F238E27FC236}">
                <a16:creationId xmlns:a16="http://schemas.microsoft.com/office/drawing/2014/main" id="{C5A17E02-A31F-4B3C-922A-197462C89A0D}"/>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4" name="TextBox 13">
            <a:extLst>
              <a:ext uri="{FF2B5EF4-FFF2-40B4-BE49-F238E27FC236}">
                <a16:creationId xmlns:a16="http://schemas.microsoft.com/office/drawing/2014/main" id="{A10195CB-D424-4B71-9300-2867217A049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2" name="Text Placeholder 14">
            <a:extLst>
              <a:ext uri="{FF2B5EF4-FFF2-40B4-BE49-F238E27FC236}">
                <a16:creationId xmlns:a16="http://schemas.microsoft.com/office/drawing/2014/main" id="{6EB7BC02-64C6-5A42-A5C4-F0D83DB51123}"/>
              </a:ext>
            </a:extLst>
          </p:cNvPr>
          <p:cNvSpPr>
            <a:spLocks noGrp="1"/>
          </p:cNvSpPr>
          <p:nvPr>
            <p:ph type="body" sz="quarter" idx="17" hasCustomPrompt="1"/>
          </p:nvPr>
        </p:nvSpPr>
        <p:spPr>
          <a:xfrm>
            <a:off x="6476999" y="3267635"/>
            <a:ext cx="5334000" cy="2667000"/>
          </a:xfrm>
        </p:spPr>
        <p:txBody>
          <a:bodyPr/>
          <a:lstStyle>
            <a:lvl1pPr marL="0" indent="0">
              <a:buNone/>
              <a:defRPr sz="2400">
                <a:solidFill>
                  <a:schemeClr val="tx1"/>
                </a:solidFill>
                <a:latin typeface="GT Sectra Fine" panose="00000500000000000000" pitchFamily="50" charset="0"/>
              </a:defRPr>
            </a:lvl1pPr>
            <a:lvl2pPr marL="0" indent="0">
              <a:buNone/>
              <a:defRPr sz="1800">
                <a:solidFill>
                  <a:schemeClr val="tx1"/>
                </a:solidFill>
              </a:defRPr>
            </a:lvl2pPr>
            <a:lvl3pPr marL="228600">
              <a:buFont typeface="Arial" panose="020B0604020202020204" pitchFamily="34" charset="0"/>
              <a:buChar char="•"/>
              <a:defRPr sz="1800">
                <a:solidFill>
                  <a:schemeClr val="tx1"/>
                </a:solidFill>
              </a:defRPr>
            </a:lvl3pPr>
            <a:lvl4pPr marL="457200">
              <a:buFont typeface="System Font"/>
              <a:buChar char="–"/>
              <a:defRPr sz="1600">
                <a:solidFill>
                  <a:schemeClr val="tx1"/>
                </a:solidFill>
              </a:defRPr>
            </a:lvl4pPr>
            <a:lvl5pPr marL="685800">
              <a:buFont typeface="Arial" panose="020B0604020202020204" pitchFamily="34" charset="0"/>
              <a:buChar char="•"/>
              <a:defRPr sz="1600">
                <a:solidFill>
                  <a:schemeClr val="tx1"/>
                </a:solidFill>
              </a:defRPr>
            </a:lvl5pPr>
          </a:lstStyle>
          <a:p>
            <a:pPr lvl="0"/>
            <a:r>
              <a:rPr lang="en-US" dirty="0"/>
              <a:t>Place sub-headline here in GT </a:t>
            </a:r>
            <a:r>
              <a:rPr lang="en-US" dirty="0" err="1"/>
              <a:t>Sectra</a:t>
            </a:r>
            <a:r>
              <a:rPr lang="en-US" dirty="0"/>
              <a:t> Fine, indent for other levels</a:t>
            </a:r>
          </a:p>
          <a:p>
            <a:pPr lvl="1"/>
            <a:r>
              <a:rPr lang="en-US" dirty="0"/>
              <a:t>Second level (text 18pt)</a:t>
            </a:r>
          </a:p>
          <a:p>
            <a:pPr lvl="2"/>
            <a:r>
              <a:rPr lang="en-US" dirty="0"/>
              <a:t>Third level bullet (bullet 18pt)</a:t>
            </a:r>
          </a:p>
          <a:p>
            <a:pPr lvl="3"/>
            <a:r>
              <a:rPr lang="en-US" dirty="0"/>
              <a:t>Fourth level bullet (bullet 16pt)</a:t>
            </a:r>
          </a:p>
          <a:p>
            <a:pPr lvl="4"/>
            <a:r>
              <a:rPr lang="en-US" dirty="0"/>
              <a:t>Fifth level bullet (bullet 16pt)</a:t>
            </a:r>
          </a:p>
        </p:txBody>
      </p:sp>
    </p:spTree>
    <p:extLst>
      <p:ext uri="{BB962C8B-B14F-4D97-AF65-F5344CB8AC3E}">
        <p14:creationId xmlns:p14="http://schemas.microsoft.com/office/powerpoint/2010/main" val="2949180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2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 Portrait 1">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1" y="744434"/>
            <a:ext cx="4190998" cy="4976446"/>
          </a:xfrm>
          <a:solidFill>
            <a:schemeClr val="bg1"/>
          </a:solidFill>
        </p:spPr>
        <p:txBody>
          <a:bodyPr tIns="274320" bIns="274320" anchor="ctr"/>
          <a:lstStyle>
            <a:lvl1pPr marL="0" indent="0" algn="ctr">
              <a:buNone/>
              <a:defRPr sz="1400" b="0">
                <a:solidFill>
                  <a:schemeClr val="tx1"/>
                </a:solidFill>
              </a:defRPr>
            </a:lvl1pPr>
          </a:lstStyle>
          <a:p>
            <a:r>
              <a:rPr lang="en-GB" dirty="0"/>
              <a:t>Add image</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a:t>
            </a:r>
          </a:p>
        </p:txBody>
      </p:sp>
    </p:spTree>
    <p:extLst>
      <p:ext uri="{BB962C8B-B14F-4D97-AF65-F5344CB8AC3E}">
        <p14:creationId xmlns:p14="http://schemas.microsoft.com/office/powerpoint/2010/main" val="3533115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tat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92" y="0"/>
            <a:ext cx="6096008" cy="6311900"/>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raphic 4">
            <a:extLst>
              <a:ext uri="{FF2B5EF4-FFF2-40B4-BE49-F238E27FC236}">
                <a16:creationId xmlns:a16="http://schemas.microsoft.com/office/drawing/2014/main" id="{B5857967-07ED-4F5E-A053-B5E7B0047997}"/>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61FAF127-9F53-4673-A2A8-7956E1AE99D5}"/>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2020 Accenture. All rights reserved.</a:t>
            </a:r>
            <a:endParaRPr lang="en-US" noProof="0" dirty="0">
              <a:solidFill>
                <a:schemeClr val="bg1">
                  <a:alpha val="75000"/>
                </a:schemeClr>
              </a:solidFill>
            </a:endParaRPr>
          </a:p>
        </p:txBody>
      </p:sp>
      <p:sp>
        <p:nvSpPr>
          <p:cNvPr id="6" name="TextBox 5">
            <a:extLst>
              <a:ext uri="{FF2B5EF4-FFF2-40B4-BE49-F238E27FC236}">
                <a16:creationId xmlns:a16="http://schemas.microsoft.com/office/drawing/2014/main" id="{AF44D4EC-5AC3-4E83-91F6-146FE9DE0444}"/>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2"/>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1"/>
            <a:ext cx="2285996" cy="1284861"/>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Tree>
    <p:extLst>
      <p:ext uri="{BB962C8B-B14F-4D97-AF65-F5344CB8AC3E}">
        <p14:creationId xmlns:p14="http://schemas.microsoft.com/office/powerpoint/2010/main" val="11620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p15:clr>
            <a:srgbClr val="5ACBF0"/>
          </p15:clr>
        </p15:guide>
        <p15:guide id="2" pos="1920">
          <p15:clr>
            <a:srgbClr val="5ACBF0"/>
          </p15:clr>
        </p15:guide>
        <p15:guide id="3" pos="5760">
          <p15:clr>
            <a:srgbClr val="5ACBF0"/>
          </p15:clr>
        </p15:guide>
        <p15:guide id="4" orient="horz" pos="1985"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t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a:xfrm>
            <a:off x="9144056" y="3155948"/>
            <a:ext cx="3047944" cy="31559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6095976" y="-1"/>
            <a:ext cx="3048024" cy="3151189"/>
          </a:xfrm>
          <a:solidFill>
            <a:schemeClr val="bg2"/>
          </a:solidFill>
        </p:spPr>
        <p:txBody>
          <a:bodyPr anchor="ctr"/>
          <a:lstStyle>
            <a:lvl1pPr marL="0" indent="0" algn="ctr">
              <a:buNone/>
              <a:defRPr sz="1400" b="0">
                <a:solidFill>
                  <a:schemeClr val="tx1"/>
                </a:solidFill>
              </a:defRPr>
            </a:lvl1pPr>
          </a:lstStyle>
          <a:p>
            <a:r>
              <a:rPr lang="en-GB" dirty="0"/>
              <a:t>Add image here</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2"/>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a:xfrm>
            <a:off x="0" y="3155942"/>
            <a:ext cx="3048000" cy="3155958"/>
          </a:xfrm>
          <a:solidFill>
            <a:schemeClr val="bg2"/>
          </a:solidFill>
        </p:spPr>
        <p:txBody>
          <a:bodyPr vert="horz" lIns="0" tIns="0" rIns="0" bIns="0" rtlCol="0" anchor="ctr">
            <a:noAutofit/>
          </a:bodyPr>
          <a:lstStyle>
            <a:lvl1pPr marL="0" indent="0" algn="ctr">
              <a:buNone/>
              <a:defRPr lang="en-US" sz="1400" dirty="0"/>
            </a:lvl1pPr>
          </a:lstStyle>
          <a:p>
            <a:pPr marL="228600" lvl="0" indent="-228600" algn="ctr"/>
            <a:r>
              <a:rPr lang="en-GB" dirty="0"/>
              <a:t>Add image here</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284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dirty="0"/>
              <a:t>Bullet point</a:t>
            </a:r>
          </a:p>
        </p:txBody>
      </p:sp>
      <p:sp>
        <p:nvSpPr>
          <p:cNvPr id="11" name="Graphic 4">
            <a:extLst>
              <a:ext uri="{FF2B5EF4-FFF2-40B4-BE49-F238E27FC236}">
                <a16:creationId xmlns:a16="http://schemas.microsoft.com/office/drawing/2014/main" id="{2823ABF6-DA1C-4C36-B01C-57A2B31166E8}"/>
              </a:ext>
            </a:extLst>
          </p:cNvPr>
          <p:cNvSpPr>
            <a:spLocks noChangeAspect="1"/>
          </p:cNvSpPr>
          <p:nvPr userDrawn="1"/>
        </p:nvSpPr>
        <p:spPr>
          <a:xfrm>
            <a:off x="381000" y="6483349"/>
            <a:ext cx="192024" cy="203202"/>
          </a:xfrm>
          <a:custGeom>
            <a:avLst/>
            <a:gdLst>
              <a:gd name="connsiteX0" fmla="*/ 0 w 556260"/>
              <a:gd name="connsiteY0" fmla="*/ 415290 h 588644"/>
              <a:gd name="connsiteX1" fmla="*/ 324803 w 556260"/>
              <a:gd name="connsiteY1" fmla="*/ 295275 h 588644"/>
              <a:gd name="connsiteX2" fmla="*/ 0 w 556260"/>
              <a:gd name="connsiteY2" fmla="*/ 167640 h 588644"/>
              <a:gd name="connsiteX3" fmla="*/ 0 w 556260"/>
              <a:gd name="connsiteY3" fmla="*/ 0 h 588644"/>
              <a:gd name="connsiteX4" fmla="*/ 556260 w 556260"/>
              <a:gd name="connsiteY4" fmla="*/ 223838 h 588644"/>
              <a:gd name="connsiteX5" fmla="*/ 556260 w 556260"/>
              <a:gd name="connsiteY5" fmla="*/ 363855 h 588644"/>
              <a:gd name="connsiteX6" fmla="*/ 0 w 556260"/>
              <a:gd name="connsiteY6" fmla="*/ 588645 h 58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260" h="588644">
                <a:moveTo>
                  <a:pt x="0" y="415290"/>
                </a:moveTo>
                <a:lnTo>
                  <a:pt x="324803" y="295275"/>
                </a:lnTo>
                <a:lnTo>
                  <a:pt x="0" y="167640"/>
                </a:lnTo>
                <a:lnTo>
                  <a:pt x="0" y="0"/>
                </a:lnTo>
                <a:lnTo>
                  <a:pt x="556260" y="223838"/>
                </a:lnTo>
                <a:lnTo>
                  <a:pt x="556260" y="363855"/>
                </a:lnTo>
                <a:lnTo>
                  <a:pt x="0" y="588645"/>
                </a:lnTo>
                <a:close/>
              </a:path>
            </a:pathLst>
          </a:custGeom>
          <a:solidFill>
            <a:schemeClr val="bg1"/>
          </a:solidFill>
          <a:ln w="9525" cap="flat">
            <a:noFill/>
            <a:prstDash val="solid"/>
            <a:miter/>
          </a:ln>
        </p:spPr>
        <p:txBody>
          <a:bodyPr rtlCol="0" anchor="ctr"/>
          <a:lstStyle/>
          <a:p>
            <a:endParaRPr lang="en-US"/>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 name="TextBox 1">
            <a:extLst>
              <a:ext uri="{FF2B5EF4-FFF2-40B4-BE49-F238E27FC236}">
                <a16:creationId xmlns:a16="http://schemas.microsoft.com/office/drawing/2014/main" id="{37D52323-3645-4D54-A333-3E2D3D1E3ED3}"/>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bg1">
                    <a:alpha val="75000"/>
                  </a:schemeClr>
                </a:solidFill>
              </a:rPr>
              <a:t>Copyright © 2020 Accenture. All rights reserved.</a:t>
            </a:r>
            <a:endParaRPr lang="en-US" noProof="0" dirty="0">
              <a:solidFill>
                <a:schemeClr val="bg1">
                  <a:alpha val="75000"/>
                </a:schemeClr>
              </a:solidFill>
            </a:endParaRPr>
          </a:p>
        </p:txBody>
      </p:sp>
      <p:sp>
        <p:nvSpPr>
          <p:cNvPr id="3" name="TextBox 2">
            <a:extLst>
              <a:ext uri="{FF2B5EF4-FFF2-40B4-BE49-F238E27FC236}">
                <a16:creationId xmlns:a16="http://schemas.microsoft.com/office/drawing/2014/main" id="{9CC17CEB-6634-4DFE-841E-12DDA90C7C5D}"/>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bg1">
                    <a:alpha val="75000"/>
                  </a:schemeClr>
                </a:solidFill>
              </a:rPr>
              <a:t>‹#›</a:t>
            </a:fld>
            <a:endParaRPr lang="en-US" noProof="0" dirty="0">
              <a:solidFill>
                <a:schemeClr val="bg1">
                  <a:alpha val="75000"/>
                </a:schemeClr>
              </a:solidFill>
            </a:endParaRPr>
          </a:p>
        </p:txBody>
      </p:sp>
    </p:spTree>
    <p:extLst>
      <p:ext uri="{BB962C8B-B14F-4D97-AF65-F5344CB8AC3E}">
        <p14:creationId xmlns:p14="http://schemas.microsoft.com/office/powerpoint/2010/main" val="41362061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0" userDrawn="1">
          <p15:clr>
            <a:srgbClr val="5ACBF0"/>
          </p15:clr>
        </p15:guide>
        <p15:guide id="2" pos="1920" userDrawn="1">
          <p15:clr>
            <a:srgbClr val="5ACBF0"/>
          </p15:clr>
        </p15:guide>
        <p15:guide id="3" pos="5760" userDrawn="1">
          <p15:clr>
            <a:srgbClr val="5ACBF0"/>
          </p15:clr>
        </p15:guide>
        <p15:guide id="4" orient="horz" pos="1985"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870882387"/>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5" name="TextBox 4">
            <a:extLst>
              <a:ext uri="{FF2B5EF4-FFF2-40B4-BE49-F238E27FC236}">
                <a16:creationId xmlns:a16="http://schemas.microsoft.com/office/drawing/2014/main" id="{EA97BC18-949B-4A9A-B05F-CA4F3F80FEC9}"/>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5" name="TextBox 14">
            <a:extLst>
              <a:ext uri="{FF2B5EF4-FFF2-40B4-BE49-F238E27FC236}">
                <a16:creationId xmlns:a16="http://schemas.microsoft.com/office/drawing/2014/main" id="{CF34DCA4-9B3F-424E-8478-0FB3BCA6E006}"/>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Tree>
    <p:extLst>
      <p:ext uri="{BB962C8B-B14F-4D97-AF65-F5344CB8AC3E}">
        <p14:creationId xmlns:p14="http://schemas.microsoft.com/office/powerpoint/2010/main" val="4223365089"/>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extBox 3">
            <a:extLst>
              <a:ext uri="{FF2B5EF4-FFF2-40B4-BE49-F238E27FC236}">
                <a16:creationId xmlns:a16="http://schemas.microsoft.com/office/drawing/2014/main" id="{84D7B63E-E6E1-481B-936E-CE344FE52C2F}"/>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3536137899"/>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1" name="Picture Placeholder 18">
            <a:extLst>
              <a:ext uri="{FF2B5EF4-FFF2-40B4-BE49-F238E27FC236}">
                <a16:creationId xmlns:a16="http://schemas.microsoft.com/office/drawing/2014/main" id="{0302C3C0-FF67-42ED-97D5-60E1344FC3C3}"/>
              </a:ext>
            </a:extLst>
          </p:cNvPr>
          <p:cNvSpPr>
            <a:spLocks noGrp="1"/>
          </p:cNvSpPr>
          <p:nvPr>
            <p:ph type="pic" sz="quarter" idx="13" hasCustomPrompt="1"/>
          </p:nvPr>
        </p:nvSpPr>
        <p:spPr>
          <a:xfrm>
            <a:off x="0" y="0"/>
            <a:ext cx="12192000" cy="6858000"/>
          </a:xfrm>
          <a:noFill/>
        </p:spPr>
        <p:txBody>
          <a:bodyPr tIns="274320" bIns="274320" anchor="t"/>
          <a:lstStyle>
            <a:lvl1pPr marL="0" indent="0" algn="ctr">
              <a:buNone/>
              <a:defRPr sz="1400" b="0">
                <a:solidFill>
                  <a:schemeClr val="tx2"/>
                </a:solidFill>
              </a:defRPr>
            </a:lvl1pPr>
          </a:lstStyle>
          <a:p>
            <a:r>
              <a:rPr lang="en-GB" dirty="0"/>
              <a:t>Add image,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a:t>
            </a:r>
          </a:p>
        </p:txBody>
      </p:sp>
      <p:pic>
        <p:nvPicPr>
          <p:cNvPr id="3" name="Picture 2">
            <a:extLst>
              <a:ext uri="{FF2B5EF4-FFF2-40B4-BE49-F238E27FC236}">
                <a16:creationId xmlns:a16="http://schemas.microsoft.com/office/drawing/2014/main" id="{BD6F1257-AA6C-44C6-86DE-CAD089D0893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8" name="Slide Number Placeholder 6">
            <a:extLst>
              <a:ext uri="{FF2B5EF4-FFF2-40B4-BE49-F238E27FC236}">
                <a16:creationId xmlns:a16="http://schemas.microsoft.com/office/drawing/2014/main" id="{28ACB7EA-E7A1-452B-89CA-4FA566F73421}"/>
              </a:ext>
            </a:extLst>
          </p:cNvPr>
          <p:cNvSpPr>
            <a:spLocks noGrp="1"/>
          </p:cNvSpPr>
          <p:nvPr>
            <p:ph type="sldNum" sz="quarter" idx="4"/>
          </p:nvPr>
        </p:nvSpPr>
        <p:spPr>
          <a:xfrm>
            <a:off x="11429998" y="6477001"/>
            <a:ext cx="381001" cy="207843"/>
          </a:xfrm>
          <a:prstGeom prst="rect">
            <a:avLst/>
          </a:prstGeom>
          <a:noFill/>
        </p:spPr>
        <p:txBody>
          <a:bodyPr wrap="square" lIns="0" tIns="0" rIns="0" bIns="0" rtlCol="0" anchor="ctr">
            <a:noAutofit/>
          </a:bodyPr>
          <a:lstStyle>
            <a:lvl1pPr algn="r">
              <a:defRPr lang="en-US" sz="800" smtClean="0">
                <a:solidFill>
                  <a:schemeClr val="tx1">
                    <a:alpha val="75000"/>
                  </a:schemeClr>
                </a:solidFill>
              </a:defRPr>
            </a:lvl1pPr>
          </a:lstStyle>
          <a:p>
            <a:pPr algn="r" defTabSz="228600">
              <a:spcAft>
                <a:spcPts val="1200"/>
              </a:spcAft>
            </a:pPr>
            <a:fld id="{CC9E6EB9-168E-4914-8CC7-2E853AFB4F1B}" type="slidenum">
              <a:rPr lang="en-GB" smtClean="0"/>
              <a:pPr defTabSz="228600">
                <a:spcAft>
                  <a:spcPts val="1200"/>
                </a:spcAft>
              </a:pPr>
              <a:t>‹#›</a:t>
            </a:fld>
            <a:endParaRPr lang="en-GB"/>
          </a:p>
        </p:txBody>
      </p:sp>
      <p:sp>
        <p:nvSpPr>
          <p:cNvPr id="7" name="TextBox 6">
            <a:extLst>
              <a:ext uri="{FF2B5EF4-FFF2-40B4-BE49-F238E27FC236}">
                <a16:creationId xmlns:a16="http://schemas.microsoft.com/office/drawing/2014/main" id="{9DE018DE-8A90-C842-A7BE-D441C9648D56}"/>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2020 Accenture. All rights reserved.</a:t>
            </a:r>
            <a:endParaRPr lang="en-US" noProof="0" dirty="0">
              <a:solidFill>
                <a:schemeClr val="tx1">
                  <a:alpha val="75000"/>
                </a:schemeClr>
              </a:solidFill>
            </a:endParaRPr>
          </a:p>
        </p:txBody>
      </p:sp>
    </p:spTree>
    <p:extLst>
      <p:ext uri="{BB962C8B-B14F-4D97-AF65-F5344CB8AC3E}">
        <p14:creationId xmlns:p14="http://schemas.microsoft.com/office/powerpoint/2010/main" val="101723486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AD9AED-9987-4CE9-B39D-B256B46200E0}"/>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Tree>
    <p:extLst>
      <p:ext uri="{BB962C8B-B14F-4D97-AF65-F5344CB8AC3E}">
        <p14:creationId xmlns:p14="http://schemas.microsoft.com/office/powerpoint/2010/main" val="1043245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uide - Icon Libr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CECD371-7C06-488E-AA23-EB47BBF733D9}"/>
              </a:ext>
            </a:extLst>
          </p:cNvPr>
          <p:cNvSpPr txBox="1">
            <a:spLocks/>
          </p:cNvSpPr>
          <p:nvPr userDrawn="1"/>
        </p:nvSpPr>
        <p:spPr>
          <a:xfrm>
            <a:off x="381000" y="381000"/>
            <a:ext cx="11430000" cy="9144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noProof="0" dirty="0"/>
              <a:t>Iconography: Monoline</a:t>
            </a:r>
          </a:p>
        </p:txBody>
      </p:sp>
      <p:sp>
        <p:nvSpPr>
          <p:cNvPr id="2" name="TextBox 1">
            <a:extLst>
              <a:ext uri="{FF2B5EF4-FFF2-40B4-BE49-F238E27FC236}">
                <a16:creationId xmlns:a16="http://schemas.microsoft.com/office/drawing/2014/main" id="{AF966297-1DCC-45B0-9DA7-3CE9DE25D2DF}"/>
              </a:ext>
            </a:extLst>
          </p:cNvPr>
          <p:cNvSpPr txBox="1"/>
          <p:nvPr userDrawn="1"/>
        </p:nvSpPr>
        <p:spPr>
          <a:xfrm>
            <a:off x="380999" y="927847"/>
            <a:ext cx="11429981" cy="500243"/>
          </a:xfrm>
          <a:prstGeom prst="rect">
            <a:avLst/>
          </a:prstGeom>
          <a:noFill/>
        </p:spPr>
        <p:txBody>
          <a:bodyPr wrap="square" lIns="0" tIns="0" rIns="0" bIns="0" rtlCol="0">
            <a:noAutofit/>
          </a:bodyPr>
          <a:lstStyle/>
          <a:p>
            <a:pPr defTabSz="228600">
              <a:spcAft>
                <a:spcPts val="1200"/>
              </a:spcAft>
            </a:pPr>
            <a:r>
              <a:rPr lang="en-GB" sz="1600" dirty="0"/>
              <a:t>Our expansive asset library including fonts, photography, iconography and custom slides are available </a:t>
            </a:r>
            <a:r>
              <a:rPr lang="en-GB" sz="1600" dirty="0">
                <a:solidFill>
                  <a:schemeClr val="accent1"/>
                </a:solidFill>
              </a:rPr>
              <a:t>[here &lt;link&gt;]</a:t>
            </a:r>
            <a:r>
              <a:rPr lang="en-GB" sz="1600" dirty="0"/>
              <a:t>. Contact </a:t>
            </a:r>
            <a:r>
              <a:rPr kumimoji="0" lang="en-GB" sz="1600" b="0" i="0" u="none" strike="noStrike" kern="1200" cap="none" spc="0" normalizeH="0" baseline="0" noProof="0" dirty="0">
                <a:ln>
                  <a:noFill/>
                </a:ln>
                <a:solidFill>
                  <a:srgbClr val="A100FF"/>
                </a:solidFill>
                <a:effectLst/>
                <a:uLnTx/>
                <a:uFillTx/>
                <a:latin typeface="Graphik"/>
                <a:ea typeface="+mn-ea"/>
                <a:cs typeface="+mn-cs"/>
                <a:hlinkClick r:id="rId2"/>
              </a:rPr>
              <a:t>Amy.Ritz@Accenture.com</a:t>
            </a:r>
            <a:r>
              <a:rPr kumimoji="0" lang="en-GB" sz="1600" b="0" i="0" u="none" strike="noStrike" kern="1200" cap="none" spc="0" normalizeH="0" baseline="0" noProof="0" dirty="0">
                <a:ln>
                  <a:noFill/>
                </a:ln>
                <a:solidFill>
                  <a:srgbClr val="A100FF"/>
                </a:solidFill>
                <a:effectLst/>
                <a:uLnTx/>
                <a:uFillTx/>
                <a:latin typeface="Graphik"/>
                <a:ea typeface="+mn-ea"/>
                <a:cs typeface="+mn-cs"/>
              </a:rPr>
              <a:t> </a:t>
            </a:r>
            <a:r>
              <a:rPr lang="en-GB" sz="1600" dirty="0"/>
              <a:t>for further information. Access the icons below through </a:t>
            </a:r>
            <a:r>
              <a:rPr lang="en-GB" sz="1600" b="1" dirty="0">
                <a:solidFill>
                  <a:schemeClr val="accent1"/>
                </a:solidFill>
              </a:rPr>
              <a:t>View &gt; Slide Master</a:t>
            </a:r>
            <a:r>
              <a:rPr lang="en-GB" sz="1600" dirty="0"/>
              <a:t>.</a:t>
            </a:r>
          </a:p>
        </p:txBody>
      </p:sp>
      <p:sp>
        <p:nvSpPr>
          <p:cNvPr id="4" name="Freeform 127">
            <a:extLst>
              <a:ext uri="{FF2B5EF4-FFF2-40B4-BE49-F238E27FC236}">
                <a16:creationId xmlns:a16="http://schemas.microsoft.com/office/drawing/2014/main" id="{80F51A57-4DBA-FA4F-916F-88328E5E0137}"/>
              </a:ext>
            </a:extLst>
          </p:cNvPr>
          <p:cNvSpPr>
            <a:spLocks noEditPoints="1"/>
          </p:cNvSpPr>
          <p:nvPr userDrawn="1"/>
        </p:nvSpPr>
        <p:spPr bwMode="auto">
          <a:xfrm>
            <a:off x="767063" y="1981658"/>
            <a:ext cx="513948" cy="396598"/>
          </a:xfrm>
          <a:custGeom>
            <a:avLst/>
            <a:gdLst>
              <a:gd name="T0" fmla="*/ 199 w 309"/>
              <a:gd name="T1" fmla="*/ 232 h 244"/>
              <a:gd name="T2" fmla="*/ 222 w 309"/>
              <a:gd name="T3" fmla="*/ 225 h 244"/>
              <a:gd name="T4" fmla="*/ 248 w 309"/>
              <a:gd name="T5" fmla="*/ 202 h 244"/>
              <a:gd name="T6" fmla="*/ 273 w 309"/>
              <a:gd name="T7" fmla="*/ 177 h 244"/>
              <a:gd name="T8" fmla="*/ 308 w 309"/>
              <a:gd name="T9" fmla="*/ 128 h 244"/>
              <a:gd name="T10" fmla="*/ 216 w 309"/>
              <a:gd name="T11" fmla="*/ 12 h 244"/>
              <a:gd name="T12" fmla="*/ 115 w 309"/>
              <a:gd name="T13" fmla="*/ 19 h 244"/>
              <a:gd name="T14" fmla="*/ 3 w 309"/>
              <a:gd name="T15" fmla="*/ 136 h 244"/>
              <a:gd name="T16" fmla="*/ 44 w 309"/>
              <a:gd name="T17" fmla="*/ 199 h 244"/>
              <a:gd name="T18" fmla="*/ 60 w 309"/>
              <a:gd name="T19" fmla="*/ 217 h 244"/>
              <a:gd name="T20" fmla="*/ 82 w 309"/>
              <a:gd name="T21" fmla="*/ 228 h 244"/>
              <a:gd name="T22" fmla="*/ 128 w 309"/>
              <a:gd name="T23" fmla="*/ 244 h 244"/>
              <a:gd name="T24" fmla="*/ 147 w 309"/>
              <a:gd name="T25" fmla="*/ 233 h 244"/>
              <a:gd name="T26" fmla="*/ 122 w 309"/>
              <a:gd name="T27" fmla="*/ 30 h 244"/>
              <a:gd name="T28" fmla="*/ 194 w 309"/>
              <a:gd name="T29" fmla="*/ 20 h 244"/>
              <a:gd name="T30" fmla="*/ 263 w 309"/>
              <a:gd name="T31" fmla="*/ 31 h 244"/>
              <a:gd name="T32" fmla="*/ 278 w 309"/>
              <a:gd name="T33" fmla="*/ 143 h 244"/>
              <a:gd name="T34" fmla="*/ 136 w 309"/>
              <a:gd name="T35" fmla="*/ 85 h 244"/>
              <a:gd name="T36" fmla="*/ 122 w 309"/>
              <a:gd name="T37" fmla="*/ 30 h 244"/>
              <a:gd name="T38" fmla="*/ 45 w 309"/>
              <a:gd name="T39" fmla="*/ 186 h 244"/>
              <a:gd name="T40" fmla="*/ 32 w 309"/>
              <a:gd name="T41" fmla="*/ 155 h 244"/>
              <a:gd name="T42" fmla="*/ 73 w 309"/>
              <a:gd name="T43" fmla="*/ 206 h 244"/>
              <a:gd name="T44" fmla="*/ 57 w 309"/>
              <a:gd name="T45" fmla="*/ 195 h 244"/>
              <a:gd name="T46" fmla="*/ 67 w 309"/>
              <a:gd name="T47" fmla="*/ 172 h 244"/>
              <a:gd name="T48" fmla="*/ 85 w 309"/>
              <a:gd name="T49" fmla="*/ 171 h 244"/>
              <a:gd name="T50" fmla="*/ 73 w 309"/>
              <a:gd name="T51" fmla="*/ 206 h 244"/>
              <a:gd name="T52" fmla="*/ 102 w 309"/>
              <a:gd name="T53" fmla="*/ 221 h 244"/>
              <a:gd name="T54" fmla="*/ 97 w 309"/>
              <a:gd name="T55" fmla="*/ 181 h 244"/>
              <a:gd name="T56" fmla="*/ 110 w 309"/>
              <a:gd name="T57" fmla="*/ 197 h 244"/>
              <a:gd name="T58" fmla="*/ 137 w 309"/>
              <a:gd name="T59" fmla="*/ 219 h 244"/>
              <a:gd name="T60" fmla="*/ 132 w 309"/>
              <a:gd name="T61" fmla="*/ 230 h 244"/>
              <a:gd name="T62" fmla="*/ 115 w 309"/>
              <a:gd name="T63" fmla="*/ 225 h 244"/>
              <a:gd name="T64" fmla="*/ 138 w 309"/>
              <a:gd name="T65" fmla="*/ 205 h 244"/>
              <a:gd name="T66" fmla="*/ 123 w 309"/>
              <a:gd name="T67" fmla="*/ 187 h 244"/>
              <a:gd name="T68" fmla="*/ 98 w 309"/>
              <a:gd name="T69" fmla="*/ 168 h 244"/>
              <a:gd name="T70" fmla="*/ 68 w 309"/>
              <a:gd name="T71" fmla="*/ 152 h 244"/>
              <a:gd name="T72" fmla="*/ 15 w 309"/>
              <a:gd name="T73" fmla="*/ 128 h 244"/>
              <a:gd name="T74" fmla="*/ 107 w 309"/>
              <a:gd name="T75" fmla="*/ 32 h 244"/>
              <a:gd name="T76" fmla="*/ 113 w 309"/>
              <a:gd name="T77" fmla="*/ 116 h 244"/>
              <a:gd name="T78" fmla="*/ 231 w 309"/>
              <a:gd name="T79" fmla="*/ 115 h 244"/>
              <a:gd name="T80" fmla="*/ 264 w 309"/>
              <a:gd name="T81" fmla="*/ 167 h 244"/>
              <a:gd name="T82" fmla="*/ 220 w 309"/>
              <a:gd name="T83" fmla="*/ 145 h 244"/>
              <a:gd name="T84" fmla="*/ 199 w 309"/>
              <a:gd name="T85" fmla="*/ 133 h 244"/>
              <a:gd name="T86" fmla="*/ 246 w 309"/>
              <a:gd name="T87" fmla="*/ 183 h 244"/>
              <a:gd name="T88" fmla="*/ 228 w 309"/>
              <a:gd name="T89" fmla="*/ 197 h 244"/>
              <a:gd name="T90" fmla="*/ 188 w 309"/>
              <a:gd name="T91" fmla="*/ 167 h 244"/>
              <a:gd name="T92" fmla="*/ 219 w 309"/>
              <a:gd name="T93" fmla="*/ 206 h 244"/>
              <a:gd name="T94" fmla="*/ 204 w 309"/>
              <a:gd name="T95" fmla="*/ 219 h 244"/>
              <a:gd name="T96" fmla="*/ 162 w 309"/>
              <a:gd name="T97" fmla="*/ 196 h 244"/>
              <a:gd name="T98" fmla="*/ 188 w 309"/>
              <a:gd name="T99" fmla="*/ 224 h 244"/>
              <a:gd name="T100" fmla="*/ 151 w 309"/>
              <a:gd name="T101" fmla="*/ 22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9" h="244">
                <a:moveTo>
                  <a:pt x="176" y="239"/>
                </a:moveTo>
                <a:cubicBezTo>
                  <a:pt x="181" y="239"/>
                  <a:pt x="184" y="238"/>
                  <a:pt x="188" y="238"/>
                </a:cubicBezTo>
                <a:cubicBezTo>
                  <a:pt x="192" y="236"/>
                  <a:pt x="196" y="235"/>
                  <a:pt x="199" y="232"/>
                </a:cubicBezTo>
                <a:cubicBezTo>
                  <a:pt x="199" y="232"/>
                  <a:pt x="199" y="232"/>
                  <a:pt x="199" y="232"/>
                </a:cubicBezTo>
                <a:cubicBezTo>
                  <a:pt x="199" y="232"/>
                  <a:pt x="199" y="232"/>
                  <a:pt x="199" y="232"/>
                </a:cubicBezTo>
                <a:cubicBezTo>
                  <a:pt x="200" y="232"/>
                  <a:pt x="201" y="232"/>
                  <a:pt x="201" y="232"/>
                </a:cubicBezTo>
                <a:cubicBezTo>
                  <a:pt x="202" y="232"/>
                  <a:pt x="203" y="233"/>
                  <a:pt x="204" y="233"/>
                </a:cubicBezTo>
                <a:cubicBezTo>
                  <a:pt x="210" y="233"/>
                  <a:pt x="217" y="230"/>
                  <a:pt x="222" y="225"/>
                </a:cubicBezTo>
                <a:cubicBezTo>
                  <a:pt x="227" y="221"/>
                  <a:pt x="230" y="216"/>
                  <a:pt x="232" y="210"/>
                </a:cubicBezTo>
                <a:cubicBezTo>
                  <a:pt x="232" y="210"/>
                  <a:pt x="232" y="210"/>
                  <a:pt x="232" y="210"/>
                </a:cubicBezTo>
                <a:cubicBezTo>
                  <a:pt x="232" y="210"/>
                  <a:pt x="232" y="210"/>
                  <a:pt x="232" y="210"/>
                </a:cubicBezTo>
                <a:cubicBezTo>
                  <a:pt x="238" y="209"/>
                  <a:pt x="243" y="206"/>
                  <a:pt x="248" y="202"/>
                </a:cubicBezTo>
                <a:cubicBezTo>
                  <a:pt x="254" y="197"/>
                  <a:pt x="257" y="191"/>
                  <a:pt x="259" y="185"/>
                </a:cubicBezTo>
                <a:cubicBezTo>
                  <a:pt x="259" y="185"/>
                  <a:pt x="259" y="185"/>
                  <a:pt x="259" y="185"/>
                </a:cubicBezTo>
                <a:cubicBezTo>
                  <a:pt x="259" y="185"/>
                  <a:pt x="259" y="185"/>
                  <a:pt x="259" y="185"/>
                </a:cubicBezTo>
                <a:cubicBezTo>
                  <a:pt x="264" y="184"/>
                  <a:pt x="269" y="181"/>
                  <a:pt x="273" y="177"/>
                </a:cubicBezTo>
                <a:cubicBezTo>
                  <a:pt x="280" y="171"/>
                  <a:pt x="284" y="164"/>
                  <a:pt x="285" y="155"/>
                </a:cubicBezTo>
                <a:cubicBezTo>
                  <a:pt x="285" y="155"/>
                  <a:pt x="285" y="155"/>
                  <a:pt x="285" y="155"/>
                </a:cubicBezTo>
                <a:cubicBezTo>
                  <a:pt x="307" y="135"/>
                  <a:pt x="307" y="135"/>
                  <a:pt x="307" y="135"/>
                </a:cubicBezTo>
                <a:cubicBezTo>
                  <a:pt x="308" y="134"/>
                  <a:pt x="309" y="131"/>
                  <a:pt x="308" y="128"/>
                </a:cubicBezTo>
                <a:cubicBezTo>
                  <a:pt x="274" y="23"/>
                  <a:pt x="274" y="23"/>
                  <a:pt x="274" y="23"/>
                </a:cubicBezTo>
                <a:cubicBezTo>
                  <a:pt x="273" y="21"/>
                  <a:pt x="271" y="19"/>
                  <a:pt x="269" y="19"/>
                </a:cubicBezTo>
                <a:cubicBezTo>
                  <a:pt x="269" y="19"/>
                  <a:pt x="269" y="19"/>
                  <a:pt x="269" y="19"/>
                </a:cubicBezTo>
                <a:cubicBezTo>
                  <a:pt x="264" y="18"/>
                  <a:pt x="226" y="12"/>
                  <a:pt x="216" y="12"/>
                </a:cubicBezTo>
                <a:cubicBezTo>
                  <a:pt x="213" y="12"/>
                  <a:pt x="205" y="10"/>
                  <a:pt x="198" y="7"/>
                </a:cubicBezTo>
                <a:cubicBezTo>
                  <a:pt x="185" y="4"/>
                  <a:pt x="171" y="0"/>
                  <a:pt x="162" y="1"/>
                </a:cubicBezTo>
                <a:cubicBezTo>
                  <a:pt x="148" y="2"/>
                  <a:pt x="123" y="15"/>
                  <a:pt x="115" y="19"/>
                </a:cubicBezTo>
                <a:cubicBezTo>
                  <a:pt x="115" y="19"/>
                  <a:pt x="115" y="19"/>
                  <a:pt x="115" y="19"/>
                </a:cubicBezTo>
                <a:cubicBezTo>
                  <a:pt x="45" y="19"/>
                  <a:pt x="45" y="19"/>
                  <a:pt x="45" y="19"/>
                </a:cubicBezTo>
                <a:cubicBezTo>
                  <a:pt x="42" y="19"/>
                  <a:pt x="40" y="21"/>
                  <a:pt x="39" y="23"/>
                </a:cubicBezTo>
                <a:cubicBezTo>
                  <a:pt x="1" y="128"/>
                  <a:pt x="1" y="128"/>
                  <a:pt x="1" y="128"/>
                </a:cubicBezTo>
                <a:cubicBezTo>
                  <a:pt x="0" y="131"/>
                  <a:pt x="1" y="134"/>
                  <a:pt x="3" y="136"/>
                </a:cubicBezTo>
                <a:cubicBezTo>
                  <a:pt x="21" y="148"/>
                  <a:pt x="21" y="148"/>
                  <a:pt x="21" y="148"/>
                </a:cubicBezTo>
                <a:cubicBezTo>
                  <a:pt x="21" y="148"/>
                  <a:pt x="21" y="148"/>
                  <a:pt x="21" y="148"/>
                </a:cubicBezTo>
                <a:cubicBezTo>
                  <a:pt x="16" y="156"/>
                  <a:pt x="11" y="168"/>
                  <a:pt x="14" y="175"/>
                </a:cubicBezTo>
                <a:cubicBezTo>
                  <a:pt x="17" y="184"/>
                  <a:pt x="33" y="196"/>
                  <a:pt x="44" y="199"/>
                </a:cubicBezTo>
                <a:cubicBezTo>
                  <a:pt x="44" y="199"/>
                  <a:pt x="44" y="199"/>
                  <a:pt x="44" y="199"/>
                </a:cubicBezTo>
                <a:cubicBezTo>
                  <a:pt x="44" y="199"/>
                  <a:pt x="44" y="199"/>
                  <a:pt x="44" y="199"/>
                </a:cubicBezTo>
                <a:cubicBezTo>
                  <a:pt x="44" y="200"/>
                  <a:pt x="44" y="201"/>
                  <a:pt x="44" y="201"/>
                </a:cubicBezTo>
                <a:cubicBezTo>
                  <a:pt x="46" y="208"/>
                  <a:pt x="51" y="213"/>
                  <a:pt x="60" y="217"/>
                </a:cubicBezTo>
                <a:cubicBezTo>
                  <a:pt x="65" y="219"/>
                  <a:pt x="70" y="220"/>
                  <a:pt x="74" y="220"/>
                </a:cubicBezTo>
                <a:cubicBezTo>
                  <a:pt x="74" y="220"/>
                  <a:pt x="74" y="220"/>
                  <a:pt x="74" y="220"/>
                </a:cubicBezTo>
                <a:cubicBezTo>
                  <a:pt x="74" y="220"/>
                  <a:pt x="74" y="220"/>
                  <a:pt x="74" y="220"/>
                </a:cubicBezTo>
                <a:cubicBezTo>
                  <a:pt x="76" y="223"/>
                  <a:pt x="79" y="225"/>
                  <a:pt x="82" y="228"/>
                </a:cubicBezTo>
                <a:cubicBezTo>
                  <a:pt x="89" y="233"/>
                  <a:pt x="99" y="235"/>
                  <a:pt x="106" y="234"/>
                </a:cubicBezTo>
                <a:cubicBezTo>
                  <a:pt x="106" y="234"/>
                  <a:pt x="106" y="234"/>
                  <a:pt x="106" y="234"/>
                </a:cubicBezTo>
                <a:cubicBezTo>
                  <a:pt x="106" y="234"/>
                  <a:pt x="106" y="234"/>
                  <a:pt x="106" y="234"/>
                </a:cubicBezTo>
                <a:cubicBezTo>
                  <a:pt x="111" y="239"/>
                  <a:pt x="119" y="244"/>
                  <a:pt x="128" y="244"/>
                </a:cubicBezTo>
                <a:cubicBezTo>
                  <a:pt x="128" y="244"/>
                  <a:pt x="128" y="244"/>
                  <a:pt x="128" y="244"/>
                </a:cubicBezTo>
                <a:cubicBezTo>
                  <a:pt x="132" y="244"/>
                  <a:pt x="136" y="243"/>
                  <a:pt x="139" y="241"/>
                </a:cubicBezTo>
                <a:cubicBezTo>
                  <a:pt x="142" y="239"/>
                  <a:pt x="145" y="237"/>
                  <a:pt x="147" y="233"/>
                </a:cubicBezTo>
                <a:cubicBezTo>
                  <a:pt x="147" y="233"/>
                  <a:pt x="147" y="233"/>
                  <a:pt x="147" y="233"/>
                </a:cubicBezTo>
                <a:cubicBezTo>
                  <a:pt x="147" y="233"/>
                  <a:pt x="147" y="233"/>
                  <a:pt x="147" y="233"/>
                </a:cubicBezTo>
                <a:cubicBezTo>
                  <a:pt x="156" y="237"/>
                  <a:pt x="167" y="239"/>
                  <a:pt x="176" y="239"/>
                </a:cubicBezTo>
                <a:close/>
                <a:moveTo>
                  <a:pt x="122" y="30"/>
                </a:moveTo>
                <a:cubicBezTo>
                  <a:pt x="122" y="30"/>
                  <a:pt x="122" y="30"/>
                  <a:pt x="122" y="30"/>
                </a:cubicBezTo>
                <a:cubicBezTo>
                  <a:pt x="132" y="25"/>
                  <a:pt x="153" y="14"/>
                  <a:pt x="163" y="14"/>
                </a:cubicBezTo>
                <a:cubicBezTo>
                  <a:pt x="163" y="14"/>
                  <a:pt x="164" y="14"/>
                  <a:pt x="164" y="14"/>
                </a:cubicBezTo>
                <a:cubicBezTo>
                  <a:pt x="171" y="14"/>
                  <a:pt x="184" y="17"/>
                  <a:pt x="194" y="20"/>
                </a:cubicBezTo>
                <a:cubicBezTo>
                  <a:pt x="194" y="20"/>
                  <a:pt x="194" y="20"/>
                  <a:pt x="194" y="20"/>
                </a:cubicBezTo>
                <a:cubicBezTo>
                  <a:pt x="203" y="23"/>
                  <a:pt x="211" y="25"/>
                  <a:pt x="216" y="25"/>
                </a:cubicBezTo>
                <a:cubicBezTo>
                  <a:pt x="222" y="25"/>
                  <a:pt x="245" y="29"/>
                  <a:pt x="262" y="31"/>
                </a:cubicBezTo>
                <a:cubicBezTo>
                  <a:pt x="263" y="31"/>
                  <a:pt x="263" y="31"/>
                  <a:pt x="263" y="31"/>
                </a:cubicBezTo>
                <a:cubicBezTo>
                  <a:pt x="263" y="31"/>
                  <a:pt x="263" y="31"/>
                  <a:pt x="263" y="31"/>
                </a:cubicBezTo>
                <a:cubicBezTo>
                  <a:pt x="295" y="129"/>
                  <a:pt x="295" y="129"/>
                  <a:pt x="295" y="129"/>
                </a:cubicBezTo>
                <a:cubicBezTo>
                  <a:pt x="294" y="129"/>
                  <a:pt x="294" y="129"/>
                  <a:pt x="294" y="129"/>
                </a:cubicBezTo>
                <a:cubicBezTo>
                  <a:pt x="279" y="143"/>
                  <a:pt x="279" y="143"/>
                  <a:pt x="279" y="143"/>
                </a:cubicBezTo>
                <a:cubicBezTo>
                  <a:pt x="278" y="143"/>
                  <a:pt x="278" y="143"/>
                  <a:pt x="278" y="143"/>
                </a:cubicBezTo>
                <a:cubicBezTo>
                  <a:pt x="241" y="106"/>
                  <a:pt x="241" y="106"/>
                  <a:pt x="241" y="106"/>
                </a:cubicBezTo>
                <a:cubicBezTo>
                  <a:pt x="232" y="96"/>
                  <a:pt x="202" y="64"/>
                  <a:pt x="191" y="61"/>
                </a:cubicBezTo>
                <a:cubicBezTo>
                  <a:pt x="174" y="56"/>
                  <a:pt x="159" y="59"/>
                  <a:pt x="147" y="69"/>
                </a:cubicBezTo>
                <a:cubicBezTo>
                  <a:pt x="142" y="74"/>
                  <a:pt x="139" y="79"/>
                  <a:pt x="136" y="85"/>
                </a:cubicBezTo>
                <a:cubicBezTo>
                  <a:pt x="131" y="94"/>
                  <a:pt x="127" y="102"/>
                  <a:pt x="111" y="103"/>
                </a:cubicBezTo>
                <a:cubicBezTo>
                  <a:pt x="104" y="104"/>
                  <a:pt x="98" y="103"/>
                  <a:pt x="96" y="100"/>
                </a:cubicBezTo>
                <a:cubicBezTo>
                  <a:pt x="94" y="98"/>
                  <a:pt x="94" y="96"/>
                  <a:pt x="95" y="95"/>
                </a:cubicBezTo>
                <a:lnTo>
                  <a:pt x="122" y="30"/>
                </a:lnTo>
                <a:close/>
                <a:moveTo>
                  <a:pt x="52" y="170"/>
                </a:moveTo>
                <a:cubicBezTo>
                  <a:pt x="50" y="175"/>
                  <a:pt x="47" y="180"/>
                  <a:pt x="46" y="186"/>
                </a:cubicBezTo>
                <a:cubicBezTo>
                  <a:pt x="46" y="186"/>
                  <a:pt x="46" y="186"/>
                  <a:pt x="46" y="186"/>
                </a:cubicBezTo>
                <a:cubicBezTo>
                  <a:pt x="45" y="186"/>
                  <a:pt x="45" y="186"/>
                  <a:pt x="45" y="186"/>
                </a:cubicBezTo>
                <a:cubicBezTo>
                  <a:pt x="39" y="183"/>
                  <a:pt x="28" y="176"/>
                  <a:pt x="26" y="171"/>
                </a:cubicBezTo>
                <a:cubicBezTo>
                  <a:pt x="26" y="171"/>
                  <a:pt x="26" y="171"/>
                  <a:pt x="26" y="171"/>
                </a:cubicBezTo>
                <a:cubicBezTo>
                  <a:pt x="25" y="169"/>
                  <a:pt x="28" y="161"/>
                  <a:pt x="31" y="156"/>
                </a:cubicBezTo>
                <a:cubicBezTo>
                  <a:pt x="32" y="155"/>
                  <a:pt x="32" y="155"/>
                  <a:pt x="32" y="155"/>
                </a:cubicBezTo>
                <a:cubicBezTo>
                  <a:pt x="32" y="155"/>
                  <a:pt x="32" y="155"/>
                  <a:pt x="32" y="155"/>
                </a:cubicBezTo>
                <a:cubicBezTo>
                  <a:pt x="52" y="170"/>
                  <a:pt x="52" y="170"/>
                  <a:pt x="52" y="170"/>
                </a:cubicBezTo>
                <a:close/>
                <a:moveTo>
                  <a:pt x="73" y="206"/>
                </a:moveTo>
                <a:cubicBezTo>
                  <a:pt x="73" y="206"/>
                  <a:pt x="73" y="206"/>
                  <a:pt x="73" y="206"/>
                </a:cubicBezTo>
                <a:cubicBezTo>
                  <a:pt x="73" y="206"/>
                  <a:pt x="72" y="206"/>
                  <a:pt x="72" y="206"/>
                </a:cubicBezTo>
                <a:cubicBezTo>
                  <a:pt x="71" y="206"/>
                  <a:pt x="68" y="206"/>
                  <a:pt x="65" y="205"/>
                </a:cubicBezTo>
                <a:cubicBezTo>
                  <a:pt x="60" y="203"/>
                  <a:pt x="57" y="200"/>
                  <a:pt x="57" y="198"/>
                </a:cubicBezTo>
                <a:cubicBezTo>
                  <a:pt x="57" y="197"/>
                  <a:pt x="57" y="196"/>
                  <a:pt x="57" y="195"/>
                </a:cubicBezTo>
                <a:cubicBezTo>
                  <a:pt x="57" y="195"/>
                  <a:pt x="57" y="194"/>
                  <a:pt x="57" y="194"/>
                </a:cubicBezTo>
                <a:cubicBezTo>
                  <a:pt x="58" y="188"/>
                  <a:pt x="62" y="179"/>
                  <a:pt x="65" y="173"/>
                </a:cubicBezTo>
                <a:cubicBezTo>
                  <a:pt x="65" y="173"/>
                  <a:pt x="65" y="173"/>
                  <a:pt x="65" y="173"/>
                </a:cubicBezTo>
                <a:cubicBezTo>
                  <a:pt x="66" y="173"/>
                  <a:pt x="67" y="172"/>
                  <a:pt x="67" y="172"/>
                </a:cubicBezTo>
                <a:cubicBezTo>
                  <a:pt x="67" y="171"/>
                  <a:pt x="68" y="170"/>
                  <a:pt x="68" y="169"/>
                </a:cubicBezTo>
                <a:cubicBezTo>
                  <a:pt x="68" y="169"/>
                  <a:pt x="68" y="169"/>
                  <a:pt x="68" y="169"/>
                </a:cubicBezTo>
                <a:cubicBezTo>
                  <a:pt x="70" y="166"/>
                  <a:pt x="71" y="165"/>
                  <a:pt x="72" y="164"/>
                </a:cubicBezTo>
                <a:cubicBezTo>
                  <a:pt x="76" y="163"/>
                  <a:pt x="84" y="169"/>
                  <a:pt x="85" y="171"/>
                </a:cubicBezTo>
                <a:cubicBezTo>
                  <a:pt x="85" y="172"/>
                  <a:pt x="85" y="172"/>
                  <a:pt x="85" y="172"/>
                </a:cubicBezTo>
                <a:cubicBezTo>
                  <a:pt x="86" y="172"/>
                  <a:pt x="86" y="173"/>
                  <a:pt x="85" y="175"/>
                </a:cubicBezTo>
                <a:cubicBezTo>
                  <a:pt x="85" y="175"/>
                  <a:pt x="85" y="175"/>
                  <a:pt x="85" y="175"/>
                </a:cubicBezTo>
                <a:lnTo>
                  <a:pt x="73" y="206"/>
                </a:lnTo>
                <a:close/>
                <a:moveTo>
                  <a:pt x="110" y="197"/>
                </a:moveTo>
                <a:cubicBezTo>
                  <a:pt x="110" y="197"/>
                  <a:pt x="110" y="197"/>
                  <a:pt x="110" y="197"/>
                </a:cubicBezTo>
                <a:cubicBezTo>
                  <a:pt x="102" y="221"/>
                  <a:pt x="102" y="221"/>
                  <a:pt x="102" y="221"/>
                </a:cubicBezTo>
                <a:cubicBezTo>
                  <a:pt x="102" y="221"/>
                  <a:pt x="102" y="221"/>
                  <a:pt x="102" y="221"/>
                </a:cubicBezTo>
                <a:cubicBezTo>
                  <a:pt x="99" y="221"/>
                  <a:pt x="94" y="220"/>
                  <a:pt x="90" y="217"/>
                </a:cubicBezTo>
                <a:cubicBezTo>
                  <a:pt x="87" y="215"/>
                  <a:pt x="86" y="214"/>
                  <a:pt x="85" y="212"/>
                </a:cubicBezTo>
                <a:cubicBezTo>
                  <a:pt x="85" y="212"/>
                  <a:pt x="85" y="212"/>
                  <a:pt x="85" y="212"/>
                </a:cubicBezTo>
                <a:cubicBezTo>
                  <a:pt x="97" y="181"/>
                  <a:pt x="97" y="181"/>
                  <a:pt x="97" y="181"/>
                </a:cubicBezTo>
                <a:cubicBezTo>
                  <a:pt x="97" y="181"/>
                  <a:pt x="97" y="181"/>
                  <a:pt x="97" y="181"/>
                </a:cubicBezTo>
                <a:cubicBezTo>
                  <a:pt x="103" y="182"/>
                  <a:pt x="109" y="185"/>
                  <a:pt x="110" y="187"/>
                </a:cubicBezTo>
                <a:cubicBezTo>
                  <a:pt x="110" y="187"/>
                  <a:pt x="110" y="187"/>
                  <a:pt x="110" y="187"/>
                </a:cubicBezTo>
                <a:cubicBezTo>
                  <a:pt x="110" y="188"/>
                  <a:pt x="111" y="191"/>
                  <a:pt x="110" y="197"/>
                </a:cubicBezTo>
                <a:close/>
                <a:moveTo>
                  <a:pt x="138" y="218"/>
                </a:moveTo>
                <a:cubicBezTo>
                  <a:pt x="138" y="218"/>
                  <a:pt x="138" y="218"/>
                  <a:pt x="138" y="218"/>
                </a:cubicBezTo>
                <a:cubicBezTo>
                  <a:pt x="138" y="218"/>
                  <a:pt x="138" y="218"/>
                  <a:pt x="138" y="218"/>
                </a:cubicBezTo>
                <a:cubicBezTo>
                  <a:pt x="138" y="219"/>
                  <a:pt x="137" y="219"/>
                  <a:pt x="137" y="219"/>
                </a:cubicBezTo>
                <a:cubicBezTo>
                  <a:pt x="136" y="221"/>
                  <a:pt x="136" y="223"/>
                  <a:pt x="136" y="225"/>
                </a:cubicBezTo>
                <a:cubicBezTo>
                  <a:pt x="136" y="225"/>
                  <a:pt x="136" y="225"/>
                  <a:pt x="136" y="225"/>
                </a:cubicBezTo>
                <a:cubicBezTo>
                  <a:pt x="136" y="225"/>
                  <a:pt x="136" y="225"/>
                  <a:pt x="136" y="225"/>
                </a:cubicBezTo>
                <a:cubicBezTo>
                  <a:pt x="135" y="227"/>
                  <a:pt x="134" y="229"/>
                  <a:pt x="132" y="230"/>
                </a:cubicBezTo>
                <a:cubicBezTo>
                  <a:pt x="131" y="231"/>
                  <a:pt x="130" y="231"/>
                  <a:pt x="128" y="231"/>
                </a:cubicBezTo>
                <a:cubicBezTo>
                  <a:pt x="124" y="231"/>
                  <a:pt x="118" y="228"/>
                  <a:pt x="115" y="225"/>
                </a:cubicBezTo>
                <a:cubicBezTo>
                  <a:pt x="115" y="225"/>
                  <a:pt x="115" y="225"/>
                  <a:pt x="115" y="225"/>
                </a:cubicBezTo>
                <a:cubicBezTo>
                  <a:pt x="115" y="225"/>
                  <a:pt x="115" y="225"/>
                  <a:pt x="115" y="225"/>
                </a:cubicBezTo>
                <a:cubicBezTo>
                  <a:pt x="122" y="201"/>
                  <a:pt x="122" y="201"/>
                  <a:pt x="122" y="201"/>
                </a:cubicBezTo>
                <a:cubicBezTo>
                  <a:pt x="122" y="201"/>
                  <a:pt x="122" y="201"/>
                  <a:pt x="122" y="201"/>
                </a:cubicBezTo>
                <a:cubicBezTo>
                  <a:pt x="124" y="200"/>
                  <a:pt x="127" y="199"/>
                  <a:pt x="129" y="200"/>
                </a:cubicBezTo>
                <a:cubicBezTo>
                  <a:pt x="132" y="200"/>
                  <a:pt x="137" y="201"/>
                  <a:pt x="138" y="205"/>
                </a:cubicBezTo>
                <a:cubicBezTo>
                  <a:pt x="139" y="208"/>
                  <a:pt x="139" y="213"/>
                  <a:pt x="138" y="218"/>
                </a:cubicBezTo>
                <a:close/>
                <a:moveTo>
                  <a:pt x="131" y="187"/>
                </a:moveTo>
                <a:cubicBezTo>
                  <a:pt x="129" y="187"/>
                  <a:pt x="126" y="187"/>
                  <a:pt x="124" y="187"/>
                </a:cubicBezTo>
                <a:cubicBezTo>
                  <a:pt x="123" y="187"/>
                  <a:pt x="123" y="187"/>
                  <a:pt x="123" y="187"/>
                </a:cubicBezTo>
                <a:cubicBezTo>
                  <a:pt x="123" y="187"/>
                  <a:pt x="123" y="187"/>
                  <a:pt x="123" y="187"/>
                </a:cubicBezTo>
                <a:cubicBezTo>
                  <a:pt x="123" y="185"/>
                  <a:pt x="123" y="184"/>
                  <a:pt x="123" y="184"/>
                </a:cubicBezTo>
                <a:cubicBezTo>
                  <a:pt x="121" y="175"/>
                  <a:pt x="109" y="169"/>
                  <a:pt x="98" y="168"/>
                </a:cubicBezTo>
                <a:cubicBezTo>
                  <a:pt x="98" y="168"/>
                  <a:pt x="98" y="168"/>
                  <a:pt x="98" y="168"/>
                </a:cubicBezTo>
                <a:cubicBezTo>
                  <a:pt x="98" y="168"/>
                  <a:pt x="98" y="168"/>
                  <a:pt x="98" y="168"/>
                </a:cubicBezTo>
                <a:cubicBezTo>
                  <a:pt x="98" y="168"/>
                  <a:pt x="98" y="168"/>
                  <a:pt x="98" y="167"/>
                </a:cubicBezTo>
                <a:cubicBezTo>
                  <a:pt x="96" y="162"/>
                  <a:pt x="90" y="156"/>
                  <a:pt x="84" y="154"/>
                </a:cubicBezTo>
                <a:cubicBezTo>
                  <a:pt x="78" y="151"/>
                  <a:pt x="73" y="150"/>
                  <a:pt x="68" y="152"/>
                </a:cubicBezTo>
                <a:cubicBezTo>
                  <a:pt x="65" y="153"/>
                  <a:pt x="63" y="155"/>
                  <a:pt x="60" y="158"/>
                </a:cubicBezTo>
                <a:cubicBezTo>
                  <a:pt x="60" y="159"/>
                  <a:pt x="60" y="159"/>
                  <a:pt x="60" y="159"/>
                </a:cubicBezTo>
                <a:cubicBezTo>
                  <a:pt x="59" y="158"/>
                  <a:pt x="59" y="158"/>
                  <a:pt x="59" y="158"/>
                </a:cubicBezTo>
                <a:cubicBezTo>
                  <a:pt x="15" y="128"/>
                  <a:pt x="15" y="128"/>
                  <a:pt x="15" y="128"/>
                </a:cubicBezTo>
                <a:cubicBezTo>
                  <a:pt x="15" y="128"/>
                  <a:pt x="15" y="128"/>
                  <a:pt x="15" y="128"/>
                </a:cubicBezTo>
                <a:cubicBezTo>
                  <a:pt x="50" y="32"/>
                  <a:pt x="50" y="32"/>
                  <a:pt x="50" y="32"/>
                </a:cubicBezTo>
                <a:cubicBezTo>
                  <a:pt x="107" y="32"/>
                  <a:pt x="107" y="32"/>
                  <a:pt x="107" y="32"/>
                </a:cubicBezTo>
                <a:cubicBezTo>
                  <a:pt x="107" y="32"/>
                  <a:pt x="107" y="32"/>
                  <a:pt x="107" y="32"/>
                </a:cubicBezTo>
                <a:cubicBezTo>
                  <a:pt x="82" y="90"/>
                  <a:pt x="82" y="90"/>
                  <a:pt x="82" y="90"/>
                </a:cubicBezTo>
                <a:cubicBezTo>
                  <a:pt x="82" y="90"/>
                  <a:pt x="82" y="91"/>
                  <a:pt x="82" y="91"/>
                </a:cubicBezTo>
                <a:cubicBezTo>
                  <a:pt x="82" y="92"/>
                  <a:pt x="79" y="101"/>
                  <a:pt x="86" y="108"/>
                </a:cubicBezTo>
                <a:cubicBezTo>
                  <a:pt x="91" y="115"/>
                  <a:pt x="100" y="117"/>
                  <a:pt x="113" y="116"/>
                </a:cubicBezTo>
                <a:cubicBezTo>
                  <a:pt x="135" y="114"/>
                  <a:pt x="142" y="101"/>
                  <a:pt x="148" y="91"/>
                </a:cubicBezTo>
                <a:cubicBezTo>
                  <a:pt x="150" y="86"/>
                  <a:pt x="152" y="82"/>
                  <a:pt x="155" y="79"/>
                </a:cubicBezTo>
                <a:cubicBezTo>
                  <a:pt x="164" y="72"/>
                  <a:pt x="174" y="70"/>
                  <a:pt x="187" y="74"/>
                </a:cubicBezTo>
                <a:cubicBezTo>
                  <a:pt x="193" y="75"/>
                  <a:pt x="214" y="96"/>
                  <a:pt x="231" y="115"/>
                </a:cubicBezTo>
                <a:cubicBezTo>
                  <a:pt x="231" y="115"/>
                  <a:pt x="231" y="115"/>
                  <a:pt x="231" y="115"/>
                </a:cubicBezTo>
                <a:cubicBezTo>
                  <a:pt x="272" y="155"/>
                  <a:pt x="272" y="155"/>
                  <a:pt x="272" y="155"/>
                </a:cubicBezTo>
                <a:cubicBezTo>
                  <a:pt x="272" y="155"/>
                  <a:pt x="272" y="155"/>
                  <a:pt x="272" y="155"/>
                </a:cubicBezTo>
                <a:cubicBezTo>
                  <a:pt x="271" y="159"/>
                  <a:pt x="268" y="164"/>
                  <a:pt x="264" y="167"/>
                </a:cubicBezTo>
                <a:cubicBezTo>
                  <a:pt x="261" y="170"/>
                  <a:pt x="257" y="172"/>
                  <a:pt x="254" y="172"/>
                </a:cubicBezTo>
                <a:cubicBezTo>
                  <a:pt x="254" y="172"/>
                  <a:pt x="254" y="172"/>
                  <a:pt x="254" y="172"/>
                </a:cubicBezTo>
                <a:cubicBezTo>
                  <a:pt x="253" y="172"/>
                  <a:pt x="253" y="172"/>
                  <a:pt x="253" y="172"/>
                </a:cubicBezTo>
                <a:cubicBezTo>
                  <a:pt x="220" y="145"/>
                  <a:pt x="220" y="145"/>
                  <a:pt x="220" y="145"/>
                </a:cubicBezTo>
                <a:cubicBezTo>
                  <a:pt x="217" y="142"/>
                  <a:pt x="212" y="135"/>
                  <a:pt x="212" y="132"/>
                </a:cubicBezTo>
                <a:cubicBezTo>
                  <a:pt x="212" y="128"/>
                  <a:pt x="209" y="126"/>
                  <a:pt x="205" y="126"/>
                </a:cubicBezTo>
                <a:cubicBezTo>
                  <a:pt x="205" y="126"/>
                  <a:pt x="205" y="126"/>
                  <a:pt x="205" y="126"/>
                </a:cubicBezTo>
                <a:cubicBezTo>
                  <a:pt x="201" y="126"/>
                  <a:pt x="199" y="129"/>
                  <a:pt x="199" y="133"/>
                </a:cubicBezTo>
                <a:cubicBezTo>
                  <a:pt x="200" y="142"/>
                  <a:pt x="209" y="152"/>
                  <a:pt x="211" y="154"/>
                </a:cubicBezTo>
                <a:cubicBezTo>
                  <a:pt x="211" y="155"/>
                  <a:pt x="211" y="155"/>
                  <a:pt x="212" y="155"/>
                </a:cubicBezTo>
                <a:cubicBezTo>
                  <a:pt x="245" y="182"/>
                  <a:pt x="245" y="182"/>
                  <a:pt x="245" y="182"/>
                </a:cubicBezTo>
                <a:cubicBezTo>
                  <a:pt x="245" y="182"/>
                  <a:pt x="245" y="183"/>
                  <a:pt x="246" y="183"/>
                </a:cubicBezTo>
                <a:cubicBezTo>
                  <a:pt x="246" y="183"/>
                  <a:pt x="246" y="183"/>
                  <a:pt x="246" y="183"/>
                </a:cubicBezTo>
                <a:cubicBezTo>
                  <a:pt x="246" y="183"/>
                  <a:pt x="246" y="183"/>
                  <a:pt x="246" y="183"/>
                </a:cubicBezTo>
                <a:cubicBezTo>
                  <a:pt x="245" y="186"/>
                  <a:pt x="243" y="189"/>
                  <a:pt x="240" y="192"/>
                </a:cubicBezTo>
                <a:cubicBezTo>
                  <a:pt x="236" y="195"/>
                  <a:pt x="232" y="197"/>
                  <a:pt x="228" y="197"/>
                </a:cubicBezTo>
                <a:cubicBezTo>
                  <a:pt x="228" y="197"/>
                  <a:pt x="228" y="197"/>
                  <a:pt x="228" y="197"/>
                </a:cubicBezTo>
                <a:cubicBezTo>
                  <a:pt x="228" y="197"/>
                  <a:pt x="228" y="197"/>
                  <a:pt x="228" y="197"/>
                </a:cubicBezTo>
                <a:cubicBezTo>
                  <a:pt x="193" y="168"/>
                  <a:pt x="193" y="168"/>
                  <a:pt x="193" y="168"/>
                </a:cubicBezTo>
                <a:cubicBezTo>
                  <a:pt x="192" y="167"/>
                  <a:pt x="190" y="167"/>
                  <a:pt x="188" y="167"/>
                </a:cubicBezTo>
                <a:cubicBezTo>
                  <a:pt x="186" y="167"/>
                  <a:pt x="185" y="168"/>
                  <a:pt x="184" y="169"/>
                </a:cubicBezTo>
                <a:cubicBezTo>
                  <a:pt x="183" y="171"/>
                  <a:pt x="182" y="172"/>
                  <a:pt x="182" y="174"/>
                </a:cubicBezTo>
                <a:cubicBezTo>
                  <a:pt x="182" y="176"/>
                  <a:pt x="183" y="177"/>
                  <a:pt x="185" y="178"/>
                </a:cubicBezTo>
                <a:cubicBezTo>
                  <a:pt x="219" y="206"/>
                  <a:pt x="219" y="206"/>
                  <a:pt x="219" y="206"/>
                </a:cubicBezTo>
                <a:cubicBezTo>
                  <a:pt x="219" y="206"/>
                  <a:pt x="219" y="206"/>
                  <a:pt x="219" y="206"/>
                </a:cubicBezTo>
                <a:cubicBezTo>
                  <a:pt x="218" y="210"/>
                  <a:pt x="216" y="213"/>
                  <a:pt x="213" y="215"/>
                </a:cubicBezTo>
                <a:cubicBezTo>
                  <a:pt x="211" y="218"/>
                  <a:pt x="207" y="219"/>
                  <a:pt x="204" y="219"/>
                </a:cubicBezTo>
                <a:cubicBezTo>
                  <a:pt x="204" y="219"/>
                  <a:pt x="204" y="219"/>
                  <a:pt x="204" y="219"/>
                </a:cubicBezTo>
                <a:cubicBezTo>
                  <a:pt x="204" y="219"/>
                  <a:pt x="204" y="219"/>
                  <a:pt x="204" y="219"/>
                </a:cubicBezTo>
                <a:cubicBezTo>
                  <a:pt x="171" y="194"/>
                  <a:pt x="171" y="194"/>
                  <a:pt x="171" y="194"/>
                </a:cubicBezTo>
                <a:cubicBezTo>
                  <a:pt x="170" y="193"/>
                  <a:pt x="168" y="193"/>
                  <a:pt x="166" y="193"/>
                </a:cubicBezTo>
                <a:cubicBezTo>
                  <a:pt x="165" y="193"/>
                  <a:pt x="163" y="194"/>
                  <a:pt x="162" y="196"/>
                </a:cubicBezTo>
                <a:cubicBezTo>
                  <a:pt x="161" y="197"/>
                  <a:pt x="161" y="199"/>
                  <a:pt x="161" y="201"/>
                </a:cubicBezTo>
                <a:cubicBezTo>
                  <a:pt x="161" y="202"/>
                  <a:pt x="162" y="204"/>
                  <a:pt x="163" y="205"/>
                </a:cubicBezTo>
                <a:cubicBezTo>
                  <a:pt x="188" y="224"/>
                  <a:pt x="188" y="224"/>
                  <a:pt x="188" y="224"/>
                </a:cubicBezTo>
                <a:cubicBezTo>
                  <a:pt x="188" y="224"/>
                  <a:pt x="188" y="224"/>
                  <a:pt x="188" y="224"/>
                </a:cubicBezTo>
                <a:cubicBezTo>
                  <a:pt x="187" y="224"/>
                  <a:pt x="186" y="225"/>
                  <a:pt x="185" y="225"/>
                </a:cubicBezTo>
                <a:cubicBezTo>
                  <a:pt x="182" y="225"/>
                  <a:pt x="179" y="226"/>
                  <a:pt x="176" y="226"/>
                </a:cubicBezTo>
                <a:cubicBezTo>
                  <a:pt x="168" y="226"/>
                  <a:pt x="158" y="223"/>
                  <a:pt x="151" y="220"/>
                </a:cubicBezTo>
                <a:cubicBezTo>
                  <a:pt x="151" y="220"/>
                  <a:pt x="151" y="220"/>
                  <a:pt x="151" y="220"/>
                </a:cubicBezTo>
                <a:cubicBezTo>
                  <a:pt x="151" y="220"/>
                  <a:pt x="151" y="220"/>
                  <a:pt x="151" y="220"/>
                </a:cubicBezTo>
                <a:cubicBezTo>
                  <a:pt x="153" y="212"/>
                  <a:pt x="152" y="205"/>
                  <a:pt x="151" y="201"/>
                </a:cubicBezTo>
                <a:cubicBezTo>
                  <a:pt x="149" y="193"/>
                  <a:pt x="141" y="188"/>
                  <a:pt x="131" y="18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32" name="Group 31">
            <a:extLst>
              <a:ext uri="{FF2B5EF4-FFF2-40B4-BE49-F238E27FC236}">
                <a16:creationId xmlns:a16="http://schemas.microsoft.com/office/drawing/2014/main" id="{DE8D8CA6-2132-3B4A-BC60-9F91E4B1458B}"/>
              </a:ext>
            </a:extLst>
          </p:cNvPr>
          <p:cNvGrpSpPr/>
          <p:nvPr userDrawn="1"/>
        </p:nvGrpSpPr>
        <p:grpSpPr>
          <a:xfrm>
            <a:off x="380999" y="1577830"/>
            <a:ext cx="11429980" cy="4734070"/>
            <a:chOff x="380999" y="1577845"/>
            <a:chExt cx="11520823" cy="5122866"/>
          </a:xfrm>
          <a:noFill/>
        </p:grpSpPr>
        <p:sp>
          <p:nvSpPr>
            <p:cNvPr id="3" name="Rectangle 2">
              <a:extLst>
                <a:ext uri="{FF2B5EF4-FFF2-40B4-BE49-F238E27FC236}">
                  <a16:creationId xmlns:a16="http://schemas.microsoft.com/office/drawing/2014/main" id="{6AE293C8-14C3-874B-8890-DD874D9F5187}"/>
                </a:ext>
              </a:extLst>
            </p:cNvPr>
            <p:cNvSpPr/>
            <p:nvPr userDrawn="1"/>
          </p:nvSpPr>
          <p:spPr>
            <a:xfrm>
              <a:off x="380999"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1" name="Rectangle 10">
              <a:extLst>
                <a:ext uri="{FF2B5EF4-FFF2-40B4-BE49-F238E27FC236}">
                  <a16:creationId xmlns:a16="http://schemas.microsoft.com/office/drawing/2014/main" id="{5956D8B7-72A3-4147-AD60-AFE0126E0C59}"/>
                </a:ext>
              </a:extLst>
            </p:cNvPr>
            <p:cNvSpPr/>
            <p:nvPr userDrawn="1"/>
          </p:nvSpPr>
          <p:spPr>
            <a:xfrm>
              <a:off x="166171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2" name="Rectangle 11">
              <a:extLst>
                <a:ext uri="{FF2B5EF4-FFF2-40B4-BE49-F238E27FC236}">
                  <a16:creationId xmlns:a16="http://schemas.microsoft.com/office/drawing/2014/main" id="{088FFDCF-08AC-A745-A14B-1FB83D20EF87}"/>
                </a:ext>
              </a:extLst>
            </p:cNvPr>
            <p:cNvSpPr/>
            <p:nvPr userDrawn="1"/>
          </p:nvSpPr>
          <p:spPr>
            <a:xfrm>
              <a:off x="294243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3" name="Rectangle 12">
              <a:extLst>
                <a:ext uri="{FF2B5EF4-FFF2-40B4-BE49-F238E27FC236}">
                  <a16:creationId xmlns:a16="http://schemas.microsoft.com/office/drawing/2014/main" id="{02B6DE6F-DAF8-E246-AB81-6B639342348F}"/>
                </a:ext>
              </a:extLst>
            </p:cNvPr>
            <p:cNvSpPr/>
            <p:nvPr userDrawn="1"/>
          </p:nvSpPr>
          <p:spPr>
            <a:xfrm>
              <a:off x="422314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14" name="Rectangle 13">
              <a:extLst>
                <a:ext uri="{FF2B5EF4-FFF2-40B4-BE49-F238E27FC236}">
                  <a16:creationId xmlns:a16="http://schemas.microsoft.com/office/drawing/2014/main" id="{23841CF2-263C-B04E-9960-36397C49999B}"/>
                </a:ext>
              </a:extLst>
            </p:cNvPr>
            <p:cNvSpPr/>
            <p:nvPr userDrawn="1"/>
          </p:nvSpPr>
          <p:spPr>
            <a:xfrm>
              <a:off x="550386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2" name="Rectangle 21">
              <a:extLst>
                <a:ext uri="{FF2B5EF4-FFF2-40B4-BE49-F238E27FC236}">
                  <a16:creationId xmlns:a16="http://schemas.microsoft.com/office/drawing/2014/main" id="{82987178-6410-AF4D-A95C-0F3F1BDEE23D}"/>
                </a:ext>
              </a:extLst>
            </p:cNvPr>
            <p:cNvSpPr/>
            <p:nvPr userDrawn="1"/>
          </p:nvSpPr>
          <p:spPr>
            <a:xfrm>
              <a:off x="380999"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3" name="Rectangle 22">
              <a:extLst>
                <a:ext uri="{FF2B5EF4-FFF2-40B4-BE49-F238E27FC236}">
                  <a16:creationId xmlns:a16="http://schemas.microsoft.com/office/drawing/2014/main" id="{2970435B-0CE9-444F-B4A6-D7E0FE1E8098}"/>
                </a:ext>
              </a:extLst>
            </p:cNvPr>
            <p:cNvSpPr/>
            <p:nvPr userDrawn="1"/>
          </p:nvSpPr>
          <p:spPr>
            <a:xfrm>
              <a:off x="166171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4" name="Rectangle 23">
              <a:extLst>
                <a:ext uri="{FF2B5EF4-FFF2-40B4-BE49-F238E27FC236}">
                  <a16:creationId xmlns:a16="http://schemas.microsoft.com/office/drawing/2014/main" id="{D637EA29-2A06-9242-B2F2-EA7F43329956}"/>
                </a:ext>
              </a:extLst>
            </p:cNvPr>
            <p:cNvSpPr/>
            <p:nvPr userDrawn="1"/>
          </p:nvSpPr>
          <p:spPr>
            <a:xfrm>
              <a:off x="294243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5" name="Rectangle 24">
              <a:extLst>
                <a:ext uri="{FF2B5EF4-FFF2-40B4-BE49-F238E27FC236}">
                  <a16:creationId xmlns:a16="http://schemas.microsoft.com/office/drawing/2014/main" id="{EA48AEFC-712D-D044-81E5-6C1E41110759}"/>
                </a:ext>
              </a:extLst>
            </p:cNvPr>
            <p:cNvSpPr/>
            <p:nvPr userDrawn="1"/>
          </p:nvSpPr>
          <p:spPr>
            <a:xfrm>
              <a:off x="422314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6" name="Rectangle 25">
              <a:extLst>
                <a:ext uri="{FF2B5EF4-FFF2-40B4-BE49-F238E27FC236}">
                  <a16:creationId xmlns:a16="http://schemas.microsoft.com/office/drawing/2014/main" id="{A7CBE003-D5E8-864C-98FA-9796248CE2AC}"/>
                </a:ext>
              </a:extLst>
            </p:cNvPr>
            <p:cNvSpPr/>
            <p:nvPr userDrawn="1"/>
          </p:nvSpPr>
          <p:spPr>
            <a:xfrm>
              <a:off x="550386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7" name="Rectangle 26">
              <a:extLst>
                <a:ext uri="{FF2B5EF4-FFF2-40B4-BE49-F238E27FC236}">
                  <a16:creationId xmlns:a16="http://schemas.microsoft.com/office/drawing/2014/main" id="{BADE82A5-95E4-6C4B-B11D-D53B6705F30D}"/>
                </a:ext>
              </a:extLst>
            </p:cNvPr>
            <p:cNvSpPr/>
            <p:nvPr userDrawn="1"/>
          </p:nvSpPr>
          <p:spPr>
            <a:xfrm>
              <a:off x="380999"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8" name="Rectangle 27">
              <a:extLst>
                <a:ext uri="{FF2B5EF4-FFF2-40B4-BE49-F238E27FC236}">
                  <a16:creationId xmlns:a16="http://schemas.microsoft.com/office/drawing/2014/main" id="{6D3153DA-7E96-5A48-85FB-7AA1D84749D2}"/>
                </a:ext>
              </a:extLst>
            </p:cNvPr>
            <p:cNvSpPr/>
            <p:nvPr userDrawn="1"/>
          </p:nvSpPr>
          <p:spPr>
            <a:xfrm>
              <a:off x="166171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29" name="Rectangle 28">
              <a:extLst>
                <a:ext uri="{FF2B5EF4-FFF2-40B4-BE49-F238E27FC236}">
                  <a16:creationId xmlns:a16="http://schemas.microsoft.com/office/drawing/2014/main" id="{784E1B72-B1CA-DE40-964D-0211741FA050}"/>
                </a:ext>
              </a:extLst>
            </p:cNvPr>
            <p:cNvSpPr/>
            <p:nvPr userDrawn="1"/>
          </p:nvSpPr>
          <p:spPr>
            <a:xfrm>
              <a:off x="294243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30" name="Rectangle 29">
              <a:extLst>
                <a:ext uri="{FF2B5EF4-FFF2-40B4-BE49-F238E27FC236}">
                  <a16:creationId xmlns:a16="http://schemas.microsoft.com/office/drawing/2014/main" id="{0EDEA1F2-0336-5941-9F8D-A8F560A28115}"/>
                </a:ext>
              </a:extLst>
            </p:cNvPr>
            <p:cNvSpPr/>
            <p:nvPr userDrawn="1"/>
          </p:nvSpPr>
          <p:spPr>
            <a:xfrm>
              <a:off x="422314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31" name="Rectangle 30">
              <a:extLst>
                <a:ext uri="{FF2B5EF4-FFF2-40B4-BE49-F238E27FC236}">
                  <a16:creationId xmlns:a16="http://schemas.microsoft.com/office/drawing/2014/main" id="{C57AB087-9AA7-2D4E-A82A-605B50372D51}"/>
                </a:ext>
              </a:extLst>
            </p:cNvPr>
            <p:cNvSpPr/>
            <p:nvPr userDrawn="1"/>
          </p:nvSpPr>
          <p:spPr>
            <a:xfrm>
              <a:off x="550386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2" name="Rectangle 41">
              <a:extLst>
                <a:ext uri="{FF2B5EF4-FFF2-40B4-BE49-F238E27FC236}">
                  <a16:creationId xmlns:a16="http://schemas.microsoft.com/office/drawing/2014/main" id="{0F447629-D1B9-0546-851F-E0D5ED605B7A}"/>
                </a:ext>
              </a:extLst>
            </p:cNvPr>
            <p:cNvSpPr/>
            <p:nvPr userDrawn="1"/>
          </p:nvSpPr>
          <p:spPr>
            <a:xfrm>
              <a:off x="6784581"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3" name="Rectangle 42">
              <a:extLst>
                <a:ext uri="{FF2B5EF4-FFF2-40B4-BE49-F238E27FC236}">
                  <a16:creationId xmlns:a16="http://schemas.microsoft.com/office/drawing/2014/main" id="{FE9B1291-33A4-EE48-806C-B5D7A1613345}"/>
                </a:ext>
              </a:extLst>
            </p:cNvPr>
            <p:cNvSpPr/>
            <p:nvPr userDrawn="1"/>
          </p:nvSpPr>
          <p:spPr>
            <a:xfrm>
              <a:off x="6784581"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4" name="Rectangle 43">
              <a:extLst>
                <a:ext uri="{FF2B5EF4-FFF2-40B4-BE49-F238E27FC236}">
                  <a16:creationId xmlns:a16="http://schemas.microsoft.com/office/drawing/2014/main" id="{69CEBC75-F9B2-DF40-8FAB-B56A760AED4B}"/>
                </a:ext>
              </a:extLst>
            </p:cNvPr>
            <p:cNvSpPr/>
            <p:nvPr userDrawn="1"/>
          </p:nvSpPr>
          <p:spPr>
            <a:xfrm>
              <a:off x="6784581"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5" name="Rectangle 44">
              <a:extLst>
                <a:ext uri="{FF2B5EF4-FFF2-40B4-BE49-F238E27FC236}">
                  <a16:creationId xmlns:a16="http://schemas.microsoft.com/office/drawing/2014/main" id="{EE5FF759-951A-054F-9F4A-482FE7225052}"/>
                </a:ext>
              </a:extLst>
            </p:cNvPr>
            <p:cNvSpPr/>
            <p:nvPr userDrawn="1"/>
          </p:nvSpPr>
          <p:spPr>
            <a:xfrm>
              <a:off x="8065298"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6" name="Rectangle 45">
              <a:extLst>
                <a:ext uri="{FF2B5EF4-FFF2-40B4-BE49-F238E27FC236}">
                  <a16:creationId xmlns:a16="http://schemas.microsoft.com/office/drawing/2014/main" id="{90EB0590-F226-6748-B645-71C913F9B674}"/>
                </a:ext>
              </a:extLst>
            </p:cNvPr>
            <p:cNvSpPr/>
            <p:nvPr userDrawn="1"/>
          </p:nvSpPr>
          <p:spPr>
            <a:xfrm>
              <a:off x="8065298"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7" name="Rectangle 46">
              <a:extLst>
                <a:ext uri="{FF2B5EF4-FFF2-40B4-BE49-F238E27FC236}">
                  <a16:creationId xmlns:a16="http://schemas.microsoft.com/office/drawing/2014/main" id="{5D31B860-B762-A94B-B4E7-355AC4826289}"/>
                </a:ext>
              </a:extLst>
            </p:cNvPr>
            <p:cNvSpPr/>
            <p:nvPr userDrawn="1"/>
          </p:nvSpPr>
          <p:spPr>
            <a:xfrm>
              <a:off x="8065298"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8" name="Rectangle 47">
              <a:extLst>
                <a:ext uri="{FF2B5EF4-FFF2-40B4-BE49-F238E27FC236}">
                  <a16:creationId xmlns:a16="http://schemas.microsoft.com/office/drawing/2014/main" id="{982F9D60-F80B-2F4A-9903-3996F96A22C1}"/>
                </a:ext>
              </a:extLst>
            </p:cNvPr>
            <p:cNvSpPr/>
            <p:nvPr userDrawn="1"/>
          </p:nvSpPr>
          <p:spPr>
            <a:xfrm>
              <a:off x="380999" y="5419994"/>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49" name="Rectangle 48">
              <a:extLst>
                <a:ext uri="{FF2B5EF4-FFF2-40B4-BE49-F238E27FC236}">
                  <a16:creationId xmlns:a16="http://schemas.microsoft.com/office/drawing/2014/main" id="{69C6B9A7-FBBB-F541-A935-BD7AF34D2A23}"/>
                </a:ext>
              </a:extLst>
            </p:cNvPr>
            <p:cNvSpPr/>
            <p:nvPr userDrawn="1"/>
          </p:nvSpPr>
          <p:spPr>
            <a:xfrm>
              <a:off x="166171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0" name="Rectangle 49">
              <a:extLst>
                <a:ext uri="{FF2B5EF4-FFF2-40B4-BE49-F238E27FC236}">
                  <a16:creationId xmlns:a16="http://schemas.microsoft.com/office/drawing/2014/main" id="{D53EEC05-B7DA-1540-9D32-177152835D78}"/>
                </a:ext>
              </a:extLst>
            </p:cNvPr>
            <p:cNvSpPr/>
            <p:nvPr userDrawn="1"/>
          </p:nvSpPr>
          <p:spPr>
            <a:xfrm>
              <a:off x="294243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1" name="Rectangle 50">
              <a:extLst>
                <a:ext uri="{FF2B5EF4-FFF2-40B4-BE49-F238E27FC236}">
                  <a16:creationId xmlns:a16="http://schemas.microsoft.com/office/drawing/2014/main" id="{4FF87792-0038-E245-A756-AFA193BEC33C}"/>
                </a:ext>
              </a:extLst>
            </p:cNvPr>
            <p:cNvSpPr/>
            <p:nvPr userDrawn="1"/>
          </p:nvSpPr>
          <p:spPr>
            <a:xfrm>
              <a:off x="422314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2" name="Rectangle 51">
              <a:extLst>
                <a:ext uri="{FF2B5EF4-FFF2-40B4-BE49-F238E27FC236}">
                  <a16:creationId xmlns:a16="http://schemas.microsoft.com/office/drawing/2014/main" id="{563EA47D-7036-6149-BFDD-AE64B4F0440E}"/>
                </a:ext>
              </a:extLst>
            </p:cNvPr>
            <p:cNvSpPr/>
            <p:nvPr userDrawn="1"/>
          </p:nvSpPr>
          <p:spPr>
            <a:xfrm>
              <a:off x="550386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3" name="Rectangle 52">
              <a:extLst>
                <a:ext uri="{FF2B5EF4-FFF2-40B4-BE49-F238E27FC236}">
                  <a16:creationId xmlns:a16="http://schemas.microsoft.com/office/drawing/2014/main" id="{04CBC1BB-E618-4143-8102-0EE9DB6F72F6}"/>
                </a:ext>
              </a:extLst>
            </p:cNvPr>
            <p:cNvSpPr/>
            <p:nvPr userDrawn="1"/>
          </p:nvSpPr>
          <p:spPr>
            <a:xfrm>
              <a:off x="6784581"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4" name="Rectangle 53">
              <a:extLst>
                <a:ext uri="{FF2B5EF4-FFF2-40B4-BE49-F238E27FC236}">
                  <a16:creationId xmlns:a16="http://schemas.microsoft.com/office/drawing/2014/main" id="{16302F22-33DC-404D-B9F7-4999125BE1C0}"/>
                </a:ext>
              </a:extLst>
            </p:cNvPr>
            <p:cNvSpPr/>
            <p:nvPr userDrawn="1"/>
          </p:nvSpPr>
          <p:spPr>
            <a:xfrm>
              <a:off x="8065298"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5" name="Rectangle 54">
              <a:extLst>
                <a:ext uri="{FF2B5EF4-FFF2-40B4-BE49-F238E27FC236}">
                  <a16:creationId xmlns:a16="http://schemas.microsoft.com/office/drawing/2014/main" id="{63913E2F-D6C7-6E4C-AF84-F30990D1C5F1}"/>
                </a:ext>
              </a:extLst>
            </p:cNvPr>
            <p:cNvSpPr/>
            <p:nvPr userDrawn="1"/>
          </p:nvSpPr>
          <p:spPr>
            <a:xfrm>
              <a:off x="9343202"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6" name="Rectangle 55">
              <a:extLst>
                <a:ext uri="{FF2B5EF4-FFF2-40B4-BE49-F238E27FC236}">
                  <a16:creationId xmlns:a16="http://schemas.microsoft.com/office/drawing/2014/main" id="{98F6AD2D-9784-F642-A106-04B3A189A305}"/>
                </a:ext>
              </a:extLst>
            </p:cNvPr>
            <p:cNvSpPr/>
            <p:nvPr userDrawn="1"/>
          </p:nvSpPr>
          <p:spPr>
            <a:xfrm>
              <a:off x="9343202"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7" name="Rectangle 56">
              <a:extLst>
                <a:ext uri="{FF2B5EF4-FFF2-40B4-BE49-F238E27FC236}">
                  <a16:creationId xmlns:a16="http://schemas.microsoft.com/office/drawing/2014/main" id="{15BAA71B-3977-2C45-BFCD-DD42EE282F3A}"/>
                </a:ext>
              </a:extLst>
            </p:cNvPr>
            <p:cNvSpPr/>
            <p:nvPr userDrawn="1"/>
          </p:nvSpPr>
          <p:spPr>
            <a:xfrm>
              <a:off x="9343202"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8" name="Rectangle 57">
              <a:extLst>
                <a:ext uri="{FF2B5EF4-FFF2-40B4-BE49-F238E27FC236}">
                  <a16:creationId xmlns:a16="http://schemas.microsoft.com/office/drawing/2014/main" id="{009A6B8D-0BC6-844C-98BC-26714B74B89C}"/>
                </a:ext>
              </a:extLst>
            </p:cNvPr>
            <p:cNvSpPr/>
            <p:nvPr userDrawn="1"/>
          </p:nvSpPr>
          <p:spPr>
            <a:xfrm>
              <a:off x="9343202"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59" name="Rectangle 58">
              <a:extLst>
                <a:ext uri="{FF2B5EF4-FFF2-40B4-BE49-F238E27FC236}">
                  <a16:creationId xmlns:a16="http://schemas.microsoft.com/office/drawing/2014/main" id="{D8F3FD9C-200A-6341-94B3-0C1EB6DACAB0}"/>
                </a:ext>
              </a:extLst>
            </p:cNvPr>
            <p:cNvSpPr/>
            <p:nvPr userDrawn="1"/>
          </p:nvSpPr>
          <p:spPr>
            <a:xfrm>
              <a:off x="10621105" y="1577845"/>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0" name="Rectangle 59">
              <a:extLst>
                <a:ext uri="{FF2B5EF4-FFF2-40B4-BE49-F238E27FC236}">
                  <a16:creationId xmlns:a16="http://schemas.microsoft.com/office/drawing/2014/main" id="{138373EE-C7AD-A948-BF2D-EFDCBD86A63D}"/>
                </a:ext>
              </a:extLst>
            </p:cNvPr>
            <p:cNvSpPr/>
            <p:nvPr userDrawn="1"/>
          </p:nvSpPr>
          <p:spPr>
            <a:xfrm>
              <a:off x="10621105" y="2858561"/>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1" name="Rectangle 60">
              <a:extLst>
                <a:ext uri="{FF2B5EF4-FFF2-40B4-BE49-F238E27FC236}">
                  <a16:creationId xmlns:a16="http://schemas.microsoft.com/office/drawing/2014/main" id="{1D9BF3B8-1553-CB43-861A-0C55AC833BFD}"/>
                </a:ext>
              </a:extLst>
            </p:cNvPr>
            <p:cNvSpPr/>
            <p:nvPr userDrawn="1"/>
          </p:nvSpPr>
          <p:spPr>
            <a:xfrm>
              <a:off x="10621105" y="4139278"/>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sp>
          <p:nvSpPr>
            <p:cNvPr id="62" name="Rectangle 61">
              <a:extLst>
                <a:ext uri="{FF2B5EF4-FFF2-40B4-BE49-F238E27FC236}">
                  <a16:creationId xmlns:a16="http://schemas.microsoft.com/office/drawing/2014/main" id="{A6D0F4D3-BA10-E141-99A5-7B49C20DF11A}"/>
                </a:ext>
              </a:extLst>
            </p:cNvPr>
            <p:cNvSpPr/>
            <p:nvPr userDrawn="1"/>
          </p:nvSpPr>
          <p:spPr>
            <a:xfrm>
              <a:off x="10621105" y="5419993"/>
              <a:ext cx="1280717" cy="1280717"/>
            </a:xfrm>
            <a:prstGeom prst="rect">
              <a:avLst/>
            </a:prstGeom>
            <a:grpFill/>
            <a:ln w="12700">
              <a:solidFill>
                <a:schemeClr val="bg2"/>
              </a:solidFill>
            </a:ln>
          </p:spPr>
          <p:style>
            <a:lnRef idx="1">
              <a:schemeClr val="accent1"/>
            </a:lnRef>
            <a:fillRef idx="0">
              <a:schemeClr val="accent1"/>
            </a:fillRef>
            <a:effectRef idx="0">
              <a:schemeClr val="accent1"/>
            </a:effectRef>
            <a:fontRef idx="minor">
              <a:schemeClr val="tx1"/>
            </a:fontRef>
          </p:style>
          <p:txBody>
            <a:bodyPr tIns="91440" bIns="91440" rtlCol="0" anchor="t"/>
            <a:lstStyle/>
            <a:p>
              <a:pPr algn="ctr"/>
              <a:endParaRPr lang="en-US" dirty="0" err="1"/>
            </a:p>
          </p:txBody>
        </p:sp>
      </p:grpSp>
      <p:sp>
        <p:nvSpPr>
          <p:cNvPr id="37" name="Freeform 69">
            <a:extLst>
              <a:ext uri="{FF2B5EF4-FFF2-40B4-BE49-F238E27FC236}">
                <a16:creationId xmlns:a16="http://schemas.microsoft.com/office/drawing/2014/main" id="{3634B592-2BB6-5C4B-A72F-5EE93BA6F81A}"/>
              </a:ext>
            </a:extLst>
          </p:cNvPr>
          <p:cNvSpPr>
            <a:spLocks noEditPoints="1"/>
          </p:cNvSpPr>
          <p:nvPr userDrawn="1"/>
        </p:nvSpPr>
        <p:spPr bwMode="auto">
          <a:xfrm>
            <a:off x="3325653" y="1967482"/>
            <a:ext cx="499664" cy="424950"/>
          </a:xfrm>
          <a:custGeom>
            <a:avLst/>
            <a:gdLst>
              <a:gd name="T0" fmla="*/ 90 w 289"/>
              <a:gd name="T1" fmla="*/ 246 h 246"/>
              <a:gd name="T2" fmla="*/ 86 w 289"/>
              <a:gd name="T3" fmla="*/ 244 h 246"/>
              <a:gd name="T4" fmla="*/ 2 w 289"/>
              <a:gd name="T5" fmla="*/ 160 h 246"/>
              <a:gd name="T6" fmla="*/ 2 w 289"/>
              <a:gd name="T7" fmla="*/ 152 h 246"/>
              <a:gd name="T8" fmla="*/ 44 w 289"/>
              <a:gd name="T9" fmla="*/ 110 h 246"/>
              <a:gd name="T10" fmla="*/ 53 w 289"/>
              <a:gd name="T11" fmla="*/ 110 h 246"/>
              <a:gd name="T12" fmla="*/ 90 w 289"/>
              <a:gd name="T13" fmla="*/ 148 h 246"/>
              <a:gd name="T14" fmla="*/ 236 w 289"/>
              <a:gd name="T15" fmla="*/ 2 h 246"/>
              <a:gd name="T16" fmla="*/ 245 w 289"/>
              <a:gd name="T17" fmla="*/ 2 h 246"/>
              <a:gd name="T18" fmla="*/ 287 w 289"/>
              <a:gd name="T19" fmla="*/ 44 h 246"/>
              <a:gd name="T20" fmla="*/ 287 w 289"/>
              <a:gd name="T21" fmla="*/ 52 h 246"/>
              <a:gd name="T22" fmla="*/ 95 w 289"/>
              <a:gd name="T23" fmla="*/ 244 h 246"/>
              <a:gd name="T24" fmla="*/ 90 w 289"/>
              <a:gd name="T25" fmla="*/ 246 h 246"/>
              <a:gd name="T26" fmla="*/ 15 w 289"/>
              <a:gd name="T27" fmla="*/ 156 h 246"/>
              <a:gd name="T28" fmla="*/ 90 w 289"/>
              <a:gd name="T29" fmla="*/ 232 h 246"/>
              <a:gd name="T30" fmla="*/ 274 w 289"/>
              <a:gd name="T31" fmla="*/ 48 h 246"/>
              <a:gd name="T32" fmla="*/ 240 w 289"/>
              <a:gd name="T33" fmla="*/ 15 h 246"/>
              <a:gd name="T34" fmla="*/ 95 w 289"/>
              <a:gd name="T35" fmla="*/ 160 h 246"/>
              <a:gd name="T36" fmla="*/ 86 w 289"/>
              <a:gd name="T37" fmla="*/ 160 h 246"/>
              <a:gd name="T38" fmla="*/ 48 w 289"/>
              <a:gd name="T39" fmla="*/ 123 h 246"/>
              <a:gd name="T40" fmla="*/ 15 w 289"/>
              <a:gd name="T41"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9" h="246">
                <a:moveTo>
                  <a:pt x="90" y="246"/>
                </a:moveTo>
                <a:cubicBezTo>
                  <a:pt x="89" y="246"/>
                  <a:pt x="87" y="246"/>
                  <a:pt x="86" y="244"/>
                </a:cubicBezTo>
                <a:cubicBezTo>
                  <a:pt x="2" y="160"/>
                  <a:pt x="2" y="160"/>
                  <a:pt x="2" y="160"/>
                </a:cubicBezTo>
                <a:cubicBezTo>
                  <a:pt x="0" y="158"/>
                  <a:pt x="0" y="154"/>
                  <a:pt x="2" y="152"/>
                </a:cubicBezTo>
                <a:cubicBezTo>
                  <a:pt x="44" y="110"/>
                  <a:pt x="44" y="110"/>
                  <a:pt x="44" y="110"/>
                </a:cubicBezTo>
                <a:cubicBezTo>
                  <a:pt x="47" y="108"/>
                  <a:pt x="50" y="108"/>
                  <a:pt x="53" y="110"/>
                </a:cubicBezTo>
                <a:cubicBezTo>
                  <a:pt x="90" y="148"/>
                  <a:pt x="90" y="148"/>
                  <a:pt x="90" y="148"/>
                </a:cubicBezTo>
                <a:cubicBezTo>
                  <a:pt x="236" y="2"/>
                  <a:pt x="236" y="2"/>
                  <a:pt x="236" y="2"/>
                </a:cubicBezTo>
                <a:cubicBezTo>
                  <a:pt x="239" y="0"/>
                  <a:pt x="242" y="0"/>
                  <a:pt x="245" y="2"/>
                </a:cubicBezTo>
                <a:cubicBezTo>
                  <a:pt x="287" y="44"/>
                  <a:pt x="287" y="44"/>
                  <a:pt x="287" y="44"/>
                </a:cubicBezTo>
                <a:cubicBezTo>
                  <a:pt x="289" y="46"/>
                  <a:pt x="289" y="50"/>
                  <a:pt x="287" y="52"/>
                </a:cubicBezTo>
                <a:cubicBezTo>
                  <a:pt x="95" y="244"/>
                  <a:pt x="95" y="244"/>
                  <a:pt x="95" y="244"/>
                </a:cubicBezTo>
                <a:cubicBezTo>
                  <a:pt x="94" y="246"/>
                  <a:pt x="92" y="246"/>
                  <a:pt x="90" y="246"/>
                </a:cubicBezTo>
                <a:close/>
                <a:moveTo>
                  <a:pt x="15" y="156"/>
                </a:moveTo>
                <a:cubicBezTo>
                  <a:pt x="90" y="232"/>
                  <a:pt x="90" y="232"/>
                  <a:pt x="90" y="232"/>
                </a:cubicBezTo>
                <a:cubicBezTo>
                  <a:pt x="274" y="48"/>
                  <a:pt x="274" y="48"/>
                  <a:pt x="274" y="48"/>
                </a:cubicBezTo>
                <a:cubicBezTo>
                  <a:pt x="240" y="15"/>
                  <a:pt x="240" y="15"/>
                  <a:pt x="240" y="15"/>
                </a:cubicBezTo>
                <a:cubicBezTo>
                  <a:pt x="95" y="160"/>
                  <a:pt x="95" y="160"/>
                  <a:pt x="95" y="160"/>
                </a:cubicBezTo>
                <a:cubicBezTo>
                  <a:pt x="92" y="163"/>
                  <a:pt x="89" y="163"/>
                  <a:pt x="86" y="160"/>
                </a:cubicBezTo>
                <a:cubicBezTo>
                  <a:pt x="48" y="123"/>
                  <a:pt x="48" y="123"/>
                  <a:pt x="48" y="123"/>
                </a:cubicBezTo>
                <a:lnTo>
                  <a:pt x="15" y="15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solidFill>
                <a:schemeClr val="bg2"/>
              </a:solidFill>
              <a:latin typeface="+mj-lt"/>
            </a:endParaRPr>
          </a:p>
        </p:txBody>
      </p:sp>
      <p:grpSp>
        <p:nvGrpSpPr>
          <p:cNvPr id="91" name="Group 98">
            <a:extLst>
              <a:ext uri="{FF2B5EF4-FFF2-40B4-BE49-F238E27FC236}">
                <a16:creationId xmlns:a16="http://schemas.microsoft.com/office/drawing/2014/main" id="{9AC922D9-7CEE-B448-86D3-66DA557B7FF2}"/>
              </a:ext>
            </a:extLst>
          </p:cNvPr>
          <p:cNvGrpSpPr>
            <a:grpSpLocks noChangeAspect="1"/>
          </p:cNvGrpSpPr>
          <p:nvPr userDrawn="1"/>
        </p:nvGrpSpPr>
        <p:grpSpPr bwMode="auto">
          <a:xfrm>
            <a:off x="2084826" y="5548256"/>
            <a:ext cx="448560" cy="372925"/>
            <a:chOff x="1371" y="1755"/>
            <a:chExt cx="427" cy="355"/>
          </a:xfrm>
          <a:solidFill>
            <a:schemeClr val="accent1"/>
          </a:solidFill>
        </p:grpSpPr>
        <p:sp>
          <p:nvSpPr>
            <p:cNvPr id="92" name="Freeform 99">
              <a:extLst>
                <a:ext uri="{FF2B5EF4-FFF2-40B4-BE49-F238E27FC236}">
                  <a16:creationId xmlns:a16="http://schemas.microsoft.com/office/drawing/2014/main" id="{6DD3FF56-53E8-3945-A690-6D0C81F64008}"/>
                </a:ext>
              </a:extLst>
            </p:cNvPr>
            <p:cNvSpPr>
              <a:spLocks noEditPoints="1"/>
            </p:cNvSpPr>
            <p:nvPr/>
          </p:nvSpPr>
          <p:spPr bwMode="auto">
            <a:xfrm>
              <a:off x="1371" y="1755"/>
              <a:ext cx="427" cy="355"/>
            </a:xfrm>
            <a:custGeom>
              <a:avLst/>
              <a:gdLst>
                <a:gd name="T0" fmla="*/ 282 w 288"/>
                <a:gd name="T1" fmla="*/ 240 h 240"/>
                <a:gd name="T2" fmla="*/ 6 w 288"/>
                <a:gd name="T3" fmla="*/ 240 h 240"/>
                <a:gd name="T4" fmla="*/ 0 w 288"/>
                <a:gd name="T5" fmla="*/ 234 h 240"/>
                <a:gd name="T6" fmla="*/ 0 w 288"/>
                <a:gd name="T7" fmla="*/ 6 h 240"/>
                <a:gd name="T8" fmla="*/ 6 w 288"/>
                <a:gd name="T9" fmla="*/ 0 h 240"/>
                <a:gd name="T10" fmla="*/ 282 w 288"/>
                <a:gd name="T11" fmla="*/ 0 h 240"/>
                <a:gd name="T12" fmla="*/ 288 w 288"/>
                <a:gd name="T13" fmla="*/ 6 h 240"/>
                <a:gd name="T14" fmla="*/ 288 w 288"/>
                <a:gd name="T15" fmla="*/ 234 h 240"/>
                <a:gd name="T16" fmla="*/ 282 w 288"/>
                <a:gd name="T17" fmla="*/ 240 h 240"/>
                <a:gd name="T18" fmla="*/ 12 w 288"/>
                <a:gd name="T19" fmla="*/ 228 h 240"/>
                <a:gd name="T20" fmla="*/ 276 w 288"/>
                <a:gd name="T21" fmla="*/ 228 h 240"/>
                <a:gd name="T22" fmla="*/ 276 w 288"/>
                <a:gd name="T23" fmla="*/ 12 h 240"/>
                <a:gd name="T24" fmla="*/ 12 w 288"/>
                <a:gd name="T25" fmla="*/ 12 h 240"/>
                <a:gd name="T26" fmla="*/ 12 w 288"/>
                <a:gd name="T27" fmla="*/ 22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0">
                  <a:moveTo>
                    <a:pt x="282" y="240"/>
                  </a:moveTo>
                  <a:cubicBezTo>
                    <a:pt x="6" y="240"/>
                    <a:pt x="6" y="240"/>
                    <a:pt x="6" y="240"/>
                  </a:cubicBezTo>
                  <a:cubicBezTo>
                    <a:pt x="3" y="240"/>
                    <a:pt x="0" y="237"/>
                    <a:pt x="0" y="234"/>
                  </a:cubicBezTo>
                  <a:cubicBezTo>
                    <a:pt x="0" y="6"/>
                    <a:pt x="0" y="6"/>
                    <a:pt x="0" y="6"/>
                  </a:cubicBezTo>
                  <a:cubicBezTo>
                    <a:pt x="0" y="3"/>
                    <a:pt x="3" y="0"/>
                    <a:pt x="6" y="0"/>
                  </a:cubicBezTo>
                  <a:cubicBezTo>
                    <a:pt x="282" y="0"/>
                    <a:pt x="282" y="0"/>
                    <a:pt x="282" y="0"/>
                  </a:cubicBezTo>
                  <a:cubicBezTo>
                    <a:pt x="285" y="0"/>
                    <a:pt x="288" y="3"/>
                    <a:pt x="288" y="6"/>
                  </a:cubicBezTo>
                  <a:cubicBezTo>
                    <a:pt x="288" y="234"/>
                    <a:pt x="288" y="234"/>
                    <a:pt x="288" y="234"/>
                  </a:cubicBezTo>
                  <a:cubicBezTo>
                    <a:pt x="288" y="237"/>
                    <a:pt x="285" y="240"/>
                    <a:pt x="282" y="240"/>
                  </a:cubicBezTo>
                  <a:close/>
                  <a:moveTo>
                    <a:pt x="12" y="228"/>
                  </a:moveTo>
                  <a:cubicBezTo>
                    <a:pt x="276" y="228"/>
                    <a:pt x="276" y="228"/>
                    <a:pt x="276" y="228"/>
                  </a:cubicBezTo>
                  <a:cubicBezTo>
                    <a:pt x="276" y="12"/>
                    <a:pt x="276" y="12"/>
                    <a:pt x="276" y="12"/>
                  </a:cubicBezTo>
                  <a:cubicBezTo>
                    <a:pt x="12" y="12"/>
                    <a:pt x="12" y="12"/>
                    <a:pt x="12" y="12"/>
                  </a:cubicBezTo>
                  <a:lnTo>
                    <a:pt x="12" y="2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3" name="Freeform 100">
              <a:extLst>
                <a:ext uri="{FF2B5EF4-FFF2-40B4-BE49-F238E27FC236}">
                  <a16:creationId xmlns:a16="http://schemas.microsoft.com/office/drawing/2014/main" id="{B9DD30D6-7FC5-4E4B-AA29-A488CEB79813}"/>
                </a:ext>
              </a:extLst>
            </p:cNvPr>
            <p:cNvSpPr>
              <a:spLocks/>
            </p:cNvSpPr>
            <p:nvPr/>
          </p:nvSpPr>
          <p:spPr bwMode="auto">
            <a:xfrm>
              <a:off x="1407" y="1790"/>
              <a:ext cx="71" cy="71"/>
            </a:xfrm>
            <a:custGeom>
              <a:avLst/>
              <a:gdLst>
                <a:gd name="T0" fmla="*/ 6 w 48"/>
                <a:gd name="T1" fmla="*/ 48 h 48"/>
                <a:gd name="T2" fmla="*/ 0 w 48"/>
                <a:gd name="T3" fmla="*/ 42 h 48"/>
                <a:gd name="T4" fmla="*/ 0 w 48"/>
                <a:gd name="T5" fmla="*/ 6 h 48"/>
                <a:gd name="T6" fmla="*/ 6 w 48"/>
                <a:gd name="T7" fmla="*/ 0 h 48"/>
                <a:gd name="T8" fmla="*/ 42 w 48"/>
                <a:gd name="T9" fmla="*/ 0 h 48"/>
                <a:gd name="T10" fmla="*/ 48 w 48"/>
                <a:gd name="T11" fmla="*/ 6 h 48"/>
                <a:gd name="T12" fmla="*/ 42 w 48"/>
                <a:gd name="T13" fmla="*/ 12 h 48"/>
                <a:gd name="T14" fmla="*/ 12 w 48"/>
                <a:gd name="T15" fmla="*/ 12 h 48"/>
                <a:gd name="T16" fmla="*/ 12 w 48"/>
                <a:gd name="T17" fmla="*/ 42 h 48"/>
                <a:gd name="T18" fmla="*/ 6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6" y="48"/>
                  </a:moveTo>
                  <a:cubicBezTo>
                    <a:pt x="3" y="48"/>
                    <a:pt x="0" y="45"/>
                    <a:pt x="0" y="42"/>
                  </a:cubicBezTo>
                  <a:cubicBezTo>
                    <a:pt x="0" y="6"/>
                    <a:pt x="0" y="6"/>
                    <a:pt x="0" y="6"/>
                  </a:cubicBezTo>
                  <a:cubicBezTo>
                    <a:pt x="0" y="3"/>
                    <a:pt x="3" y="0"/>
                    <a:pt x="6" y="0"/>
                  </a:cubicBezTo>
                  <a:cubicBezTo>
                    <a:pt x="42" y="0"/>
                    <a:pt x="42" y="0"/>
                    <a:pt x="42" y="0"/>
                  </a:cubicBezTo>
                  <a:cubicBezTo>
                    <a:pt x="45" y="0"/>
                    <a:pt x="48" y="3"/>
                    <a:pt x="48" y="6"/>
                  </a:cubicBezTo>
                  <a:cubicBezTo>
                    <a:pt x="48" y="9"/>
                    <a:pt x="45" y="12"/>
                    <a:pt x="42" y="12"/>
                  </a:cubicBezTo>
                  <a:cubicBezTo>
                    <a:pt x="12" y="12"/>
                    <a:pt x="12" y="12"/>
                    <a:pt x="12" y="12"/>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4" name="Freeform 101">
              <a:extLst>
                <a:ext uri="{FF2B5EF4-FFF2-40B4-BE49-F238E27FC236}">
                  <a16:creationId xmlns:a16="http://schemas.microsoft.com/office/drawing/2014/main" id="{B598F935-A581-034B-89D4-127294ECEFE4}"/>
                </a:ext>
              </a:extLst>
            </p:cNvPr>
            <p:cNvSpPr>
              <a:spLocks/>
            </p:cNvSpPr>
            <p:nvPr/>
          </p:nvSpPr>
          <p:spPr bwMode="auto">
            <a:xfrm>
              <a:off x="1691" y="1790"/>
              <a:ext cx="71" cy="71"/>
            </a:xfrm>
            <a:custGeom>
              <a:avLst/>
              <a:gdLst>
                <a:gd name="T0" fmla="*/ 42 w 48"/>
                <a:gd name="T1" fmla="*/ 48 h 48"/>
                <a:gd name="T2" fmla="*/ 36 w 48"/>
                <a:gd name="T3" fmla="*/ 42 h 48"/>
                <a:gd name="T4" fmla="*/ 36 w 48"/>
                <a:gd name="T5" fmla="*/ 12 h 48"/>
                <a:gd name="T6" fmla="*/ 6 w 48"/>
                <a:gd name="T7" fmla="*/ 12 h 48"/>
                <a:gd name="T8" fmla="*/ 0 w 48"/>
                <a:gd name="T9" fmla="*/ 6 h 48"/>
                <a:gd name="T10" fmla="*/ 6 w 48"/>
                <a:gd name="T11" fmla="*/ 0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39" y="48"/>
                    <a:pt x="36" y="45"/>
                    <a:pt x="36" y="42"/>
                  </a:cubicBezTo>
                  <a:cubicBezTo>
                    <a:pt x="36" y="12"/>
                    <a:pt x="36" y="12"/>
                    <a:pt x="36" y="12"/>
                  </a:cubicBezTo>
                  <a:cubicBezTo>
                    <a:pt x="6" y="12"/>
                    <a:pt x="6" y="12"/>
                    <a:pt x="6" y="12"/>
                  </a:cubicBezTo>
                  <a:cubicBezTo>
                    <a:pt x="3" y="12"/>
                    <a:pt x="0" y="9"/>
                    <a:pt x="0" y="6"/>
                  </a:cubicBezTo>
                  <a:cubicBezTo>
                    <a:pt x="0" y="3"/>
                    <a:pt x="3" y="0"/>
                    <a:pt x="6" y="0"/>
                  </a:cubicBezTo>
                  <a:cubicBezTo>
                    <a:pt x="42" y="0"/>
                    <a:pt x="42"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5" name="Freeform 102">
              <a:extLst>
                <a:ext uri="{FF2B5EF4-FFF2-40B4-BE49-F238E27FC236}">
                  <a16:creationId xmlns:a16="http://schemas.microsoft.com/office/drawing/2014/main" id="{24EC5BA8-8063-3241-A2BA-5D3F0C810EF9}"/>
                </a:ext>
              </a:extLst>
            </p:cNvPr>
            <p:cNvSpPr>
              <a:spLocks/>
            </p:cNvSpPr>
            <p:nvPr/>
          </p:nvSpPr>
          <p:spPr bwMode="auto">
            <a:xfrm>
              <a:off x="1407" y="2004"/>
              <a:ext cx="71" cy="71"/>
            </a:xfrm>
            <a:custGeom>
              <a:avLst/>
              <a:gdLst>
                <a:gd name="T0" fmla="*/ 42 w 48"/>
                <a:gd name="T1" fmla="*/ 48 h 48"/>
                <a:gd name="T2" fmla="*/ 6 w 48"/>
                <a:gd name="T3" fmla="*/ 48 h 48"/>
                <a:gd name="T4" fmla="*/ 0 w 48"/>
                <a:gd name="T5" fmla="*/ 42 h 48"/>
                <a:gd name="T6" fmla="*/ 0 w 48"/>
                <a:gd name="T7" fmla="*/ 6 h 48"/>
                <a:gd name="T8" fmla="*/ 6 w 48"/>
                <a:gd name="T9" fmla="*/ 0 h 48"/>
                <a:gd name="T10" fmla="*/ 12 w 48"/>
                <a:gd name="T11" fmla="*/ 6 h 48"/>
                <a:gd name="T12" fmla="*/ 12 w 48"/>
                <a:gd name="T13" fmla="*/ 36 h 48"/>
                <a:gd name="T14" fmla="*/ 42 w 48"/>
                <a:gd name="T15" fmla="*/ 3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6"/>
                    <a:pt x="0" y="6"/>
                    <a:pt x="0" y="6"/>
                  </a:cubicBezTo>
                  <a:cubicBezTo>
                    <a:pt x="0" y="3"/>
                    <a:pt x="3" y="0"/>
                    <a:pt x="6" y="0"/>
                  </a:cubicBezTo>
                  <a:cubicBezTo>
                    <a:pt x="9" y="0"/>
                    <a:pt x="12" y="3"/>
                    <a:pt x="12" y="6"/>
                  </a:cubicBezTo>
                  <a:cubicBezTo>
                    <a:pt x="12" y="36"/>
                    <a:pt x="12" y="36"/>
                    <a:pt x="12" y="36"/>
                  </a:cubicBezTo>
                  <a:cubicBezTo>
                    <a:pt x="42" y="36"/>
                    <a:pt x="42" y="36"/>
                    <a:pt x="42" y="36"/>
                  </a:cubicBezTo>
                  <a:cubicBezTo>
                    <a:pt x="45" y="36"/>
                    <a:pt x="48" y="39"/>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6" name="Freeform 103">
              <a:extLst>
                <a:ext uri="{FF2B5EF4-FFF2-40B4-BE49-F238E27FC236}">
                  <a16:creationId xmlns:a16="http://schemas.microsoft.com/office/drawing/2014/main" id="{CF8C2DB6-381F-254A-B48E-15AFF4C7C781}"/>
                </a:ext>
              </a:extLst>
            </p:cNvPr>
            <p:cNvSpPr>
              <a:spLocks/>
            </p:cNvSpPr>
            <p:nvPr/>
          </p:nvSpPr>
          <p:spPr bwMode="auto">
            <a:xfrm>
              <a:off x="1691" y="2004"/>
              <a:ext cx="71" cy="71"/>
            </a:xfrm>
            <a:custGeom>
              <a:avLst/>
              <a:gdLst>
                <a:gd name="T0" fmla="*/ 42 w 48"/>
                <a:gd name="T1" fmla="*/ 48 h 48"/>
                <a:gd name="T2" fmla="*/ 6 w 48"/>
                <a:gd name="T3" fmla="*/ 48 h 48"/>
                <a:gd name="T4" fmla="*/ 0 w 48"/>
                <a:gd name="T5" fmla="*/ 42 h 48"/>
                <a:gd name="T6" fmla="*/ 6 w 48"/>
                <a:gd name="T7" fmla="*/ 36 h 48"/>
                <a:gd name="T8" fmla="*/ 36 w 48"/>
                <a:gd name="T9" fmla="*/ 36 h 48"/>
                <a:gd name="T10" fmla="*/ 36 w 48"/>
                <a:gd name="T11" fmla="*/ 6 h 48"/>
                <a:gd name="T12" fmla="*/ 42 w 48"/>
                <a:gd name="T13" fmla="*/ 0 h 48"/>
                <a:gd name="T14" fmla="*/ 48 w 48"/>
                <a:gd name="T15" fmla="*/ 6 h 48"/>
                <a:gd name="T16" fmla="*/ 48 w 48"/>
                <a:gd name="T17" fmla="*/ 42 h 48"/>
                <a:gd name="T18" fmla="*/ 42 w 48"/>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42" y="48"/>
                  </a:moveTo>
                  <a:cubicBezTo>
                    <a:pt x="6" y="48"/>
                    <a:pt x="6" y="48"/>
                    <a:pt x="6" y="48"/>
                  </a:cubicBezTo>
                  <a:cubicBezTo>
                    <a:pt x="3" y="48"/>
                    <a:pt x="0" y="45"/>
                    <a:pt x="0" y="42"/>
                  </a:cubicBezTo>
                  <a:cubicBezTo>
                    <a:pt x="0" y="39"/>
                    <a:pt x="3" y="36"/>
                    <a:pt x="6" y="36"/>
                  </a:cubicBezTo>
                  <a:cubicBezTo>
                    <a:pt x="36" y="36"/>
                    <a:pt x="36" y="36"/>
                    <a:pt x="36" y="36"/>
                  </a:cubicBezTo>
                  <a:cubicBezTo>
                    <a:pt x="36" y="6"/>
                    <a:pt x="36" y="6"/>
                    <a:pt x="36" y="6"/>
                  </a:cubicBezTo>
                  <a:cubicBezTo>
                    <a:pt x="36" y="3"/>
                    <a:pt x="39" y="0"/>
                    <a:pt x="42" y="0"/>
                  </a:cubicBezTo>
                  <a:cubicBezTo>
                    <a:pt x="45" y="0"/>
                    <a:pt x="48" y="3"/>
                    <a:pt x="48" y="6"/>
                  </a:cubicBezTo>
                  <a:cubicBezTo>
                    <a:pt x="48" y="42"/>
                    <a:pt x="48" y="42"/>
                    <a:pt x="48" y="42"/>
                  </a:cubicBezTo>
                  <a:cubicBezTo>
                    <a:pt x="48" y="45"/>
                    <a:pt x="45" y="48"/>
                    <a:pt x="4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7" name="Freeform 104">
              <a:extLst>
                <a:ext uri="{FF2B5EF4-FFF2-40B4-BE49-F238E27FC236}">
                  <a16:creationId xmlns:a16="http://schemas.microsoft.com/office/drawing/2014/main" id="{0667E557-C3C5-454F-BFFD-0892A85D1147}"/>
                </a:ext>
              </a:extLst>
            </p:cNvPr>
            <p:cNvSpPr>
              <a:spLocks noEditPoints="1"/>
            </p:cNvSpPr>
            <p:nvPr/>
          </p:nvSpPr>
          <p:spPr bwMode="auto">
            <a:xfrm>
              <a:off x="1441" y="1844"/>
              <a:ext cx="286" cy="177"/>
            </a:xfrm>
            <a:custGeom>
              <a:avLst/>
              <a:gdLst>
                <a:gd name="T0" fmla="*/ 97 w 193"/>
                <a:gd name="T1" fmla="*/ 120 h 120"/>
                <a:gd name="T2" fmla="*/ 2 w 193"/>
                <a:gd name="T3" fmla="*/ 64 h 120"/>
                <a:gd name="T4" fmla="*/ 2 w 193"/>
                <a:gd name="T5" fmla="*/ 56 h 120"/>
                <a:gd name="T6" fmla="*/ 97 w 193"/>
                <a:gd name="T7" fmla="*/ 0 h 120"/>
                <a:gd name="T8" fmla="*/ 191 w 193"/>
                <a:gd name="T9" fmla="*/ 56 h 120"/>
                <a:gd name="T10" fmla="*/ 191 w 193"/>
                <a:gd name="T11" fmla="*/ 64 h 120"/>
                <a:gd name="T12" fmla="*/ 97 w 193"/>
                <a:gd name="T13" fmla="*/ 120 h 120"/>
                <a:gd name="T14" fmla="*/ 15 w 193"/>
                <a:gd name="T15" fmla="*/ 60 h 120"/>
                <a:gd name="T16" fmla="*/ 97 w 193"/>
                <a:gd name="T17" fmla="*/ 108 h 120"/>
                <a:gd name="T18" fmla="*/ 179 w 193"/>
                <a:gd name="T19" fmla="*/ 60 h 120"/>
                <a:gd name="T20" fmla="*/ 97 w 193"/>
                <a:gd name="T21" fmla="*/ 12 h 120"/>
                <a:gd name="T22" fmla="*/ 15 w 193"/>
                <a:gd name="T23"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20">
                  <a:moveTo>
                    <a:pt x="97" y="120"/>
                  </a:moveTo>
                  <a:cubicBezTo>
                    <a:pt x="53" y="120"/>
                    <a:pt x="4" y="66"/>
                    <a:pt x="2" y="64"/>
                  </a:cubicBezTo>
                  <a:cubicBezTo>
                    <a:pt x="0" y="62"/>
                    <a:pt x="0" y="58"/>
                    <a:pt x="2" y="56"/>
                  </a:cubicBezTo>
                  <a:cubicBezTo>
                    <a:pt x="4" y="54"/>
                    <a:pt x="53" y="0"/>
                    <a:pt x="97" y="0"/>
                  </a:cubicBezTo>
                  <a:cubicBezTo>
                    <a:pt x="141" y="0"/>
                    <a:pt x="189" y="54"/>
                    <a:pt x="191" y="56"/>
                  </a:cubicBezTo>
                  <a:cubicBezTo>
                    <a:pt x="193" y="58"/>
                    <a:pt x="193" y="62"/>
                    <a:pt x="191" y="64"/>
                  </a:cubicBezTo>
                  <a:cubicBezTo>
                    <a:pt x="189" y="66"/>
                    <a:pt x="141" y="120"/>
                    <a:pt x="97" y="120"/>
                  </a:cubicBezTo>
                  <a:close/>
                  <a:moveTo>
                    <a:pt x="15" y="60"/>
                  </a:moveTo>
                  <a:cubicBezTo>
                    <a:pt x="27" y="72"/>
                    <a:pt x="64" y="108"/>
                    <a:pt x="97" y="108"/>
                  </a:cubicBezTo>
                  <a:cubicBezTo>
                    <a:pt x="129" y="108"/>
                    <a:pt x="167" y="72"/>
                    <a:pt x="179" y="60"/>
                  </a:cubicBezTo>
                  <a:cubicBezTo>
                    <a:pt x="167" y="48"/>
                    <a:pt x="129" y="12"/>
                    <a:pt x="97" y="12"/>
                  </a:cubicBezTo>
                  <a:cubicBezTo>
                    <a:pt x="64" y="12"/>
                    <a:pt x="27" y="48"/>
                    <a:pt x="15"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8" name="Freeform 105">
              <a:extLst>
                <a:ext uri="{FF2B5EF4-FFF2-40B4-BE49-F238E27FC236}">
                  <a16:creationId xmlns:a16="http://schemas.microsoft.com/office/drawing/2014/main" id="{3BB22AA7-DF3C-C443-90C8-1FB2B5423AB0}"/>
                </a:ext>
              </a:extLst>
            </p:cNvPr>
            <p:cNvSpPr>
              <a:spLocks noEditPoints="1"/>
            </p:cNvSpPr>
            <p:nvPr/>
          </p:nvSpPr>
          <p:spPr bwMode="auto">
            <a:xfrm>
              <a:off x="1531" y="1879"/>
              <a:ext cx="107"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99" name="Oval 106">
              <a:extLst>
                <a:ext uri="{FF2B5EF4-FFF2-40B4-BE49-F238E27FC236}">
                  <a16:creationId xmlns:a16="http://schemas.microsoft.com/office/drawing/2014/main" id="{840F5257-5088-364D-878D-3C2254FB2EC8}"/>
                </a:ext>
              </a:extLst>
            </p:cNvPr>
            <p:cNvSpPr>
              <a:spLocks noChangeArrowheads="1"/>
            </p:cNvSpPr>
            <p:nvPr/>
          </p:nvSpPr>
          <p:spPr bwMode="auto">
            <a:xfrm>
              <a:off x="1567" y="1915"/>
              <a:ext cx="35" cy="3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11" name="Group 41">
            <a:extLst>
              <a:ext uri="{FF2B5EF4-FFF2-40B4-BE49-F238E27FC236}">
                <a16:creationId xmlns:a16="http://schemas.microsoft.com/office/drawing/2014/main" id="{CAE15CC3-F3B0-4346-93C0-B55CF2674050}"/>
              </a:ext>
            </a:extLst>
          </p:cNvPr>
          <p:cNvGrpSpPr>
            <a:grpSpLocks noChangeAspect="1"/>
          </p:cNvGrpSpPr>
          <p:nvPr userDrawn="1"/>
        </p:nvGrpSpPr>
        <p:grpSpPr bwMode="auto">
          <a:xfrm>
            <a:off x="9695631" y="5524348"/>
            <a:ext cx="459581" cy="420743"/>
            <a:chOff x="3439" y="460"/>
            <a:chExt cx="426" cy="390"/>
          </a:xfrm>
          <a:solidFill>
            <a:schemeClr val="accent1"/>
          </a:solidFill>
        </p:grpSpPr>
        <p:sp>
          <p:nvSpPr>
            <p:cNvPr id="112" name="Freeform 42">
              <a:extLst>
                <a:ext uri="{FF2B5EF4-FFF2-40B4-BE49-F238E27FC236}">
                  <a16:creationId xmlns:a16="http://schemas.microsoft.com/office/drawing/2014/main" id="{FC866253-99F8-F940-8BD2-B8A0B5BABFB5}"/>
                </a:ext>
              </a:extLst>
            </p:cNvPr>
            <p:cNvSpPr>
              <a:spLocks noEditPoints="1"/>
            </p:cNvSpPr>
            <p:nvPr/>
          </p:nvSpPr>
          <p:spPr bwMode="auto">
            <a:xfrm>
              <a:off x="3439" y="584"/>
              <a:ext cx="426" cy="266"/>
            </a:xfrm>
            <a:custGeom>
              <a:avLst/>
              <a:gdLst>
                <a:gd name="T0" fmla="*/ 265 w 288"/>
                <a:gd name="T1" fmla="*/ 180 h 180"/>
                <a:gd name="T2" fmla="*/ 23 w 288"/>
                <a:gd name="T3" fmla="*/ 180 h 180"/>
                <a:gd name="T4" fmla="*/ 0 w 288"/>
                <a:gd name="T5" fmla="*/ 157 h 180"/>
                <a:gd name="T6" fmla="*/ 0 w 288"/>
                <a:gd name="T7" fmla="*/ 6 h 180"/>
                <a:gd name="T8" fmla="*/ 6 w 288"/>
                <a:gd name="T9" fmla="*/ 0 h 180"/>
                <a:gd name="T10" fmla="*/ 282 w 288"/>
                <a:gd name="T11" fmla="*/ 0 h 180"/>
                <a:gd name="T12" fmla="*/ 288 w 288"/>
                <a:gd name="T13" fmla="*/ 6 h 180"/>
                <a:gd name="T14" fmla="*/ 288 w 288"/>
                <a:gd name="T15" fmla="*/ 157 h 180"/>
                <a:gd name="T16" fmla="*/ 265 w 288"/>
                <a:gd name="T17" fmla="*/ 180 h 180"/>
                <a:gd name="T18" fmla="*/ 12 w 288"/>
                <a:gd name="T19" fmla="*/ 12 h 180"/>
                <a:gd name="T20" fmla="*/ 12 w 288"/>
                <a:gd name="T21" fmla="*/ 157 h 180"/>
                <a:gd name="T22" fmla="*/ 23 w 288"/>
                <a:gd name="T23" fmla="*/ 168 h 180"/>
                <a:gd name="T24" fmla="*/ 265 w 288"/>
                <a:gd name="T25" fmla="*/ 168 h 180"/>
                <a:gd name="T26" fmla="*/ 276 w 288"/>
                <a:gd name="T27" fmla="*/ 157 h 180"/>
                <a:gd name="T28" fmla="*/ 276 w 288"/>
                <a:gd name="T29" fmla="*/ 12 h 180"/>
                <a:gd name="T30" fmla="*/ 12 w 288"/>
                <a:gd name="T31" fmla="*/ 1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180">
                  <a:moveTo>
                    <a:pt x="265" y="180"/>
                  </a:moveTo>
                  <a:cubicBezTo>
                    <a:pt x="23" y="180"/>
                    <a:pt x="23" y="180"/>
                    <a:pt x="23" y="180"/>
                  </a:cubicBezTo>
                  <a:cubicBezTo>
                    <a:pt x="10" y="180"/>
                    <a:pt x="0" y="170"/>
                    <a:pt x="0" y="157"/>
                  </a:cubicBezTo>
                  <a:cubicBezTo>
                    <a:pt x="0" y="6"/>
                    <a:pt x="0" y="6"/>
                    <a:pt x="0" y="6"/>
                  </a:cubicBezTo>
                  <a:cubicBezTo>
                    <a:pt x="0" y="3"/>
                    <a:pt x="3" y="0"/>
                    <a:pt x="6" y="0"/>
                  </a:cubicBezTo>
                  <a:cubicBezTo>
                    <a:pt x="282" y="0"/>
                    <a:pt x="282" y="0"/>
                    <a:pt x="282" y="0"/>
                  </a:cubicBezTo>
                  <a:cubicBezTo>
                    <a:pt x="285" y="0"/>
                    <a:pt x="288" y="3"/>
                    <a:pt x="288" y="6"/>
                  </a:cubicBezTo>
                  <a:cubicBezTo>
                    <a:pt x="288" y="157"/>
                    <a:pt x="288" y="157"/>
                    <a:pt x="288" y="157"/>
                  </a:cubicBezTo>
                  <a:cubicBezTo>
                    <a:pt x="288" y="170"/>
                    <a:pt x="277" y="180"/>
                    <a:pt x="265" y="180"/>
                  </a:cubicBezTo>
                  <a:close/>
                  <a:moveTo>
                    <a:pt x="12" y="12"/>
                  </a:moveTo>
                  <a:cubicBezTo>
                    <a:pt x="12" y="157"/>
                    <a:pt x="12" y="157"/>
                    <a:pt x="12" y="157"/>
                  </a:cubicBezTo>
                  <a:cubicBezTo>
                    <a:pt x="12" y="163"/>
                    <a:pt x="17" y="168"/>
                    <a:pt x="23" y="168"/>
                  </a:cubicBezTo>
                  <a:cubicBezTo>
                    <a:pt x="265" y="168"/>
                    <a:pt x="265" y="168"/>
                    <a:pt x="265" y="168"/>
                  </a:cubicBezTo>
                  <a:cubicBezTo>
                    <a:pt x="271" y="168"/>
                    <a:pt x="276" y="163"/>
                    <a:pt x="276" y="157"/>
                  </a:cubicBezTo>
                  <a:cubicBezTo>
                    <a:pt x="276" y="12"/>
                    <a:pt x="276" y="12"/>
                    <a:pt x="27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3" name="Freeform 43">
              <a:extLst>
                <a:ext uri="{FF2B5EF4-FFF2-40B4-BE49-F238E27FC236}">
                  <a16:creationId xmlns:a16="http://schemas.microsoft.com/office/drawing/2014/main" id="{DAD71534-CAEB-4342-9B3B-ACB93687E4EC}"/>
                </a:ext>
              </a:extLst>
            </p:cNvPr>
            <p:cNvSpPr>
              <a:spLocks noEditPoints="1"/>
            </p:cNvSpPr>
            <p:nvPr/>
          </p:nvSpPr>
          <p:spPr bwMode="auto">
            <a:xfrm>
              <a:off x="3581" y="637"/>
              <a:ext cx="160" cy="160"/>
            </a:xfrm>
            <a:custGeom>
              <a:avLst/>
              <a:gdLst>
                <a:gd name="T0" fmla="*/ 6 w 108"/>
                <a:gd name="T1" fmla="*/ 108 h 108"/>
                <a:gd name="T2" fmla="*/ 3 w 108"/>
                <a:gd name="T3" fmla="*/ 107 h 108"/>
                <a:gd name="T4" fmla="*/ 0 w 108"/>
                <a:gd name="T5" fmla="*/ 102 h 108"/>
                <a:gd name="T6" fmla="*/ 0 w 108"/>
                <a:gd name="T7" fmla="*/ 6 h 108"/>
                <a:gd name="T8" fmla="*/ 3 w 108"/>
                <a:gd name="T9" fmla="*/ 1 h 108"/>
                <a:gd name="T10" fmla="*/ 9 w 108"/>
                <a:gd name="T11" fmla="*/ 1 h 108"/>
                <a:gd name="T12" fmla="*/ 105 w 108"/>
                <a:gd name="T13" fmla="*/ 49 h 108"/>
                <a:gd name="T14" fmla="*/ 108 w 108"/>
                <a:gd name="T15" fmla="*/ 54 h 108"/>
                <a:gd name="T16" fmla="*/ 105 w 108"/>
                <a:gd name="T17" fmla="*/ 60 h 108"/>
                <a:gd name="T18" fmla="*/ 9 w 108"/>
                <a:gd name="T19" fmla="*/ 108 h 108"/>
                <a:gd name="T20" fmla="*/ 6 w 108"/>
                <a:gd name="T21" fmla="*/ 108 h 108"/>
                <a:gd name="T22" fmla="*/ 12 w 108"/>
                <a:gd name="T23" fmla="*/ 16 h 108"/>
                <a:gd name="T24" fmla="*/ 12 w 108"/>
                <a:gd name="T25" fmla="*/ 93 h 108"/>
                <a:gd name="T26" fmla="*/ 88 w 108"/>
                <a:gd name="T27" fmla="*/ 54 h 108"/>
                <a:gd name="T28" fmla="*/ 12 w 108"/>
                <a:gd name="T29" fmla="*/ 1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108">
                  <a:moveTo>
                    <a:pt x="6" y="108"/>
                  </a:moveTo>
                  <a:cubicBezTo>
                    <a:pt x="5" y="108"/>
                    <a:pt x="4" y="108"/>
                    <a:pt x="3" y="107"/>
                  </a:cubicBezTo>
                  <a:cubicBezTo>
                    <a:pt x="1" y="106"/>
                    <a:pt x="0" y="104"/>
                    <a:pt x="0" y="102"/>
                  </a:cubicBezTo>
                  <a:cubicBezTo>
                    <a:pt x="0" y="6"/>
                    <a:pt x="0" y="6"/>
                    <a:pt x="0" y="6"/>
                  </a:cubicBezTo>
                  <a:cubicBezTo>
                    <a:pt x="0" y="4"/>
                    <a:pt x="1" y="2"/>
                    <a:pt x="3" y="1"/>
                  </a:cubicBezTo>
                  <a:cubicBezTo>
                    <a:pt x="4" y="0"/>
                    <a:pt x="7" y="0"/>
                    <a:pt x="9" y="1"/>
                  </a:cubicBezTo>
                  <a:cubicBezTo>
                    <a:pt x="105" y="49"/>
                    <a:pt x="105" y="49"/>
                    <a:pt x="105" y="49"/>
                  </a:cubicBezTo>
                  <a:cubicBezTo>
                    <a:pt x="107" y="50"/>
                    <a:pt x="108" y="52"/>
                    <a:pt x="108" y="54"/>
                  </a:cubicBezTo>
                  <a:cubicBezTo>
                    <a:pt x="108" y="57"/>
                    <a:pt x="107" y="59"/>
                    <a:pt x="105" y="60"/>
                  </a:cubicBezTo>
                  <a:cubicBezTo>
                    <a:pt x="9" y="108"/>
                    <a:pt x="9" y="108"/>
                    <a:pt x="9" y="108"/>
                  </a:cubicBezTo>
                  <a:cubicBezTo>
                    <a:pt x="8" y="108"/>
                    <a:pt x="7" y="108"/>
                    <a:pt x="6" y="108"/>
                  </a:cubicBezTo>
                  <a:close/>
                  <a:moveTo>
                    <a:pt x="12" y="16"/>
                  </a:moveTo>
                  <a:cubicBezTo>
                    <a:pt x="12" y="93"/>
                    <a:pt x="12" y="93"/>
                    <a:pt x="12" y="93"/>
                  </a:cubicBezTo>
                  <a:cubicBezTo>
                    <a:pt x="88" y="54"/>
                    <a:pt x="88" y="54"/>
                    <a:pt x="88" y="54"/>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4" name="Freeform 44">
              <a:extLst>
                <a:ext uri="{FF2B5EF4-FFF2-40B4-BE49-F238E27FC236}">
                  <a16:creationId xmlns:a16="http://schemas.microsoft.com/office/drawing/2014/main" id="{69604E24-F016-194E-9E2B-1ACF8EBA526D}"/>
                </a:ext>
              </a:extLst>
            </p:cNvPr>
            <p:cNvSpPr>
              <a:spLocks noEditPoints="1"/>
            </p:cNvSpPr>
            <p:nvPr/>
          </p:nvSpPr>
          <p:spPr bwMode="auto">
            <a:xfrm>
              <a:off x="3439" y="460"/>
              <a:ext cx="426" cy="106"/>
            </a:xfrm>
            <a:custGeom>
              <a:avLst/>
              <a:gdLst>
                <a:gd name="T0" fmla="*/ 282 w 288"/>
                <a:gd name="T1" fmla="*/ 72 h 72"/>
                <a:gd name="T2" fmla="*/ 6 w 288"/>
                <a:gd name="T3" fmla="*/ 72 h 72"/>
                <a:gd name="T4" fmla="*/ 0 w 288"/>
                <a:gd name="T5" fmla="*/ 66 h 72"/>
                <a:gd name="T6" fmla="*/ 0 w 288"/>
                <a:gd name="T7" fmla="*/ 18 h 72"/>
                <a:gd name="T8" fmla="*/ 18 w 288"/>
                <a:gd name="T9" fmla="*/ 0 h 72"/>
                <a:gd name="T10" fmla="*/ 270 w 288"/>
                <a:gd name="T11" fmla="*/ 0 h 72"/>
                <a:gd name="T12" fmla="*/ 288 w 288"/>
                <a:gd name="T13" fmla="*/ 18 h 72"/>
                <a:gd name="T14" fmla="*/ 288 w 288"/>
                <a:gd name="T15" fmla="*/ 66 h 72"/>
                <a:gd name="T16" fmla="*/ 282 w 288"/>
                <a:gd name="T17" fmla="*/ 72 h 72"/>
                <a:gd name="T18" fmla="*/ 12 w 288"/>
                <a:gd name="T19" fmla="*/ 60 h 72"/>
                <a:gd name="T20" fmla="*/ 276 w 288"/>
                <a:gd name="T21" fmla="*/ 60 h 72"/>
                <a:gd name="T22" fmla="*/ 276 w 288"/>
                <a:gd name="T23" fmla="*/ 18 h 72"/>
                <a:gd name="T24" fmla="*/ 270 w 288"/>
                <a:gd name="T25" fmla="*/ 12 h 72"/>
                <a:gd name="T26" fmla="*/ 18 w 288"/>
                <a:gd name="T27" fmla="*/ 12 h 72"/>
                <a:gd name="T28" fmla="*/ 12 w 288"/>
                <a:gd name="T29" fmla="*/ 18 h 72"/>
                <a:gd name="T30" fmla="*/ 12 w 288"/>
                <a:gd name="T3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 h="72">
                  <a:moveTo>
                    <a:pt x="282" y="72"/>
                  </a:moveTo>
                  <a:cubicBezTo>
                    <a:pt x="6" y="72"/>
                    <a:pt x="6" y="72"/>
                    <a:pt x="6" y="72"/>
                  </a:cubicBezTo>
                  <a:cubicBezTo>
                    <a:pt x="3" y="72"/>
                    <a:pt x="0" y="70"/>
                    <a:pt x="0" y="66"/>
                  </a:cubicBezTo>
                  <a:cubicBezTo>
                    <a:pt x="0" y="18"/>
                    <a:pt x="0" y="18"/>
                    <a:pt x="0" y="18"/>
                  </a:cubicBezTo>
                  <a:cubicBezTo>
                    <a:pt x="0" y="8"/>
                    <a:pt x="8" y="0"/>
                    <a:pt x="18" y="0"/>
                  </a:cubicBezTo>
                  <a:cubicBezTo>
                    <a:pt x="270" y="0"/>
                    <a:pt x="270" y="0"/>
                    <a:pt x="270" y="0"/>
                  </a:cubicBezTo>
                  <a:cubicBezTo>
                    <a:pt x="280" y="0"/>
                    <a:pt x="288" y="8"/>
                    <a:pt x="288" y="18"/>
                  </a:cubicBezTo>
                  <a:cubicBezTo>
                    <a:pt x="288" y="66"/>
                    <a:pt x="288" y="66"/>
                    <a:pt x="288" y="66"/>
                  </a:cubicBezTo>
                  <a:cubicBezTo>
                    <a:pt x="288" y="70"/>
                    <a:pt x="285" y="72"/>
                    <a:pt x="282" y="72"/>
                  </a:cubicBezTo>
                  <a:close/>
                  <a:moveTo>
                    <a:pt x="12" y="60"/>
                  </a:moveTo>
                  <a:cubicBezTo>
                    <a:pt x="276" y="60"/>
                    <a:pt x="276" y="60"/>
                    <a:pt x="276" y="60"/>
                  </a:cubicBezTo>
                  <a:cubicBezTo>
                    <a:pt x="276" y="18"/>
                    <a:pt x="276" y="18"/>
                    <a:pt x="276" y="18"/>
                  </a:cubicBezTo>
                  <a:cubicBezTo>
                    <a:pt x="276" y="15"/>
                    <a:pt x="273" y="12"/>
                    <a:pt x="270" y="12"/>
                  </a:cubicBezTo>
                  <a:cubicBezTo>
                    <a:pt x="18" y="12"/>
                    <a:pt x="18" y="12"/>
                    <a:pt x="18" y="12"/>
                  </a:cubicBezTo>
                  <a:cubicBezTo>
                    <a:pt x="15" y="12"/>
                    <a:pt x="12" y="15"/>
                    <a:pt x="12" y="18"/>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5" name="Freeform 45">
              <a:extLst>
                <a:ext uri="{FF2B5EF4-FFF2-40B4-BE49-F238E27FC236}">
                  <a16:creationId xmlns:a16="http://schemas.microsoft.com/office/drawing/2014/main" id="{0272F795-CB5C-EC40-AB73-8271C831B7E3}"/>
                </a:ext>
              </a:extLst>
            </p:cNvPr>
            <p:cNvSpPr>
              <a:spLocks/>
            </p:cNvSpPr>
            <p:nvPr/>
          </p:nvSpPr>
          <p:spPr bwMode="auto">
            <a:xfrm>
              <a:off x="3442" y="463"/>
              <a:ext cx="92" cy="91"/>
            </a:xfrm>
            <a:custGeom>
              <a:avLst/>
              <a:gdLst>
                <a:gd name="T0" fmla="*/ 12 w 92"/>
                <a:gd name="T1" fmla="*/ 91 h 91"/>
                <a:gd name="T2" fmla="*/ 0 w 92"/>
                <a:gd name="T3" fmla="*/ 80 h 91"/>
                <a:gd name="T4" fmla="*/ 80 w 92"/>
                <a:gd name="T5" fmla="*/ 0 h 91"/>
                <a:gd name="T6" fmla="*/ 92 w 92"/>
                <a:gd name="T7" fmla="*/ 11 h 91"/>
                <a:gd name="T8" fmla="*/ 12 w 92"/>
                <a:gd name="T9" fmla="*/ 91 h 91"/>
              </a:gdLst>
              <a:ahLst/>
              <a:cxnLst>
                <a:cxn ang="0">
                  <a:pos x="T0" y="T1"/>
                </a:cxn>
                <a:cxn ang="0">
                  <a:pos x="T2" y="T3"/>
                </a:cxn>
                <a:cxn ang="0">
                  <a:pos x="T4" y="T5"/>
                </a:cxn>
                <a:cxn ang="0">
                  <a:pos x="T6" y="T7"/>
                </a:cxn>
                <a:cxn ang="0">
                  <a:pos x="T8" y="T9"/>
                </a:cxn>
              </a:cxnLst>
              <a:rect l="0" t="0" r="r" b="b"/>
              <a:pathLst>
                <a:path w="92" h="91">
                  <a:moveTo>
                    <a:pt x="12" y="91"/>
                  </a:moveTo>
                  <a:lnTo>
                    <a:pt x="0" y="80"/>
                  </a:lnTo>
                  <a:lnTo>
                    <a:pt x="80" y="0"/>
                  </a:lnTo>
                  <a:lnTo>
                    <a:pt x="92" y="11"/>
                  </a:lnTo>
                  <a:lnTo>
                    <a:pt x="12"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6" name="Freeform 46">
              <a:extLst>
                <a:ext uri="{FF2B5EF4-FFF2-40B4-BE49-F238E27FC236}">
                  <a16:creationId xmlns:a16="http://schemas.microsoft.com/office/drawing/2014/main" id="{58894E59-5B8C-E746-BE36-282800DC218E}"/>
                </a:ext>
              </a:extLst>
            </p:cNvPr>
            <p:cNvSpPr>
              <a:spLocks/>
            </p:cNvSpPr>
            <p:nvPr/>
          </p:nvSpPr>
          <p:spPr bwMode="auto">
            <a:xfrm>
              <a:off x="3495"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7" name="Freeform 47">
              <a:extLst>
                <a:ext uri="{FF2B5EF4-FFF2-40B4-BE49-F238E27FC236}">
                  <a16:creationId xmlns:a16="http://schemas.microsoft.com/office/drawing/2014/main" id="{89C3B5C2-0698-134A-8C5B-F8C984B3D30A}"/>
                </a:ext>
              </a:extLst>
            </p:cNvPr>
            <p:cNvSpPr>
              <a:spLocks/>
            </p:cNvSpPr>
            <p:nvPr/>
          </p:nvSpPr>
          <p:spPr bwMode="auto">
            <a:xfrm>
              <a:off x="3566"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8" name="Freeform 48">
              <a:extLst>
                <a:ext uri="{FF2B5EF4-FFF2-40B4-BE49-F238E27FC236}">
                  <a16:creationId xmlns:a16="http://schemas.microsoft.com/office/drawing/2014/main" id="{98ED0FAF-2170-CC4B-893D-B4DFEB1E987B}"/>
                </a:ext>
              </a:extLst>
            </p:cNvPr>
            <p:cNvSpPr>
              <a:spLocks/>
            </p:cNvSpPr>
            <p:nvPr/>
          </p:nvSpPr>
          <p:spPr bwMode="auto">
            <a:xfrm>
              <a:off x="3637" y="463"/>
              <a:ext cx="101" cy="102"/>
            </a:xfrm>
            <a:custGeom>
              <a:avLst/>
              <a:gdLst>
                <a:gd name="T0" fmla="*/ 12 w 101"/>
                <a:gd name="T1" fmla="*/ 102 h 102"/>
                <a:gd name="T2" fmla="*/ 0 w 101"/>
                <a:gd name="T3" fmla="*/ 88 h 102"/>
                <a:gd name="T4" fmla="*/ 89 w 101"/>
                <a:gd name="T5" fmla="*/ 0 h 102"/>
                <a:gd name="T6" fmla="*/ 101 w 101"/>
                <a:gd name="T7" fmla="*/ 11 h 102"/>
                <a:gd name="T8" fmla="*/ 12 w 101"/>
                <a:gd name="T9" fmla="*/ 102 h 102"/>
              </a:gdLst>
              <a:ahLst/>
              <a:cxnLst>
                <a:cxn ang="0">
                  <a:pos x="T0" y="T1"/>
                </a:cxn>
                <a:cxn ang="0">
                  <a:pos x="T2" y="T3"/>
                </a:cxn>
                <a:cxn ang="0">
                  <a:pos x="T4" y="T5"/>
                </a:cxn>
                <a:cxn ang="0">
                  <a:pos x="T6" y="T7"/>
                </a:cxn>
                <a:cxn ang="0">
                  <a:pos x="T8" y="T9"/>
                </a:cxn>
              </a:cxnLst>
              <a:rect l="0" t="0" r="r" b="b"/>
              <a:pathLst>
                <a:path w="101" h="102">
                  <a:moveTo>
                    <a:pt x="12" y="102"/>
                  </a:moveTo>
                  <a:lnTo>
                    <a:pt x="0" y="88"/>
                  </a:lnTo>
                  <a:lnTo>
                    <a:pt x="89" y="0"/>
                  </a:lnTo>
                  <a:lnTo>
                    <a:pt x="101" y="11"/>
                  </a:ln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19" name="Freeform 49">
              <a:extLst>
                <a:ext uri="{FF2B5EF4-FFF2-40B4-BE49-F238E27FC236}">
                  <a16:creationId xmlns:a16="http://schemas.microsoft.com/office/drawing/2014/main" id="{E93B3885-01CD-824B-9BBD-D9A7BC873F3E}"/>
                </a:ext>
              </a:extLst>
            </p:cNvPr>
            <p:cNvSpPr>
              <a:spLocks/>
            </p:cNvSpPr>
            <p:nvPr/>
          </p:nvSpPr>
          <p:spPr bwMode="auto">
            <a:xfrm>
              <a:off x="3708" y="463"/>
              <a:ext cx="100" cy="100"/>
            </a:xfrm>
            <a:custGeom>
              <a:avLst/>
              <a:gdLst>
                <a:gd name="T0" fmla="*/ 12 w 100"/>
                <a:gd name="T1" fmla="*/ 100 h 100"/>
                <a:gd name="T2" fmla="*/ 0 w 100"/>
                <a:gd name="T3" fmla="*/ 88 h 100"/>
                <a:gd name="T4" fmla="*/ 89 w 100"/>
                <a:gd name="T5" fmla="*/ 0 h 100"/>
                <a:gd name="T6" fmla="*/ 100 w 100"/>
                <a:gd name="T7" fmla="*/ 11 h 100"/>
                <a:gd name="T8" fmla="*/ 12 w 100"/>
                <a:gd name="T9" fmla="*/ 100 h 100"/>
              </a:gdLst>
              <a:ahLst/>
              <a:cxnLst>
                <a:cxn ang="0">
                  <a:pos x="T0" y="T1"/>
                </a:cxn>
                <a:cxn ang="0">
                  <a:pos x="T2" y="T3"/>
                </a:cxn>
                <a:cxn ang="0">
                  <a:pos x="T4" y="T5"/>
                </a:cxn>
                <a:cxn ang="0">
                  <a:pos x="T6" y="T7"/>
                </a:cxn>
                <a:cxn ang="0">
                  <a:pos x="T8" y="T9"/>
                </a:cxn>
              </a:cxnLst>
              <a:rect l="0" t="0" r="r" b="b"/>
              <a:pathLst>
                <a:path w="100" h="100">
                  <a:moveTo>
                    <a:pt x="12" y="100"/>
                  </a:moveTo>
                  <a:lnTo>
                    <a:pt x="0" y="88"/>
                  </a:lnTo>
                  <a:lnTo>
                    <a:pt x="89" y="0"/>
                  </a:lnTo>
                  <a:lnTo>
                    <a:pt x="100" y="11"/>
                  </a:lnTo>
                  <a:lnTo>
                    <a:pt x="12"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20" name="Freeform 50">
              <a:extLst>
                <a:ext uri="{FF2B5EF4-FFF2-40B4-BE49-F238E27FC236}">
                  <a16:creationId xmlns:a16="http://schemas.microsoft.com/office/drawing/2014/main" id="{4B94C46B-FB83-4F43-83C7-AC36E95C6A04}"/>
                </a:ext>
              </a:extLst>
            </p:cNvPr>
            <p:cNvSpPr>
              <a:spLocks/>
            </p:cNvSpPr>
            <p:nvPr/>
          </p:nvSpPr>
          <p:spPr bwMode="auto">
            <a:xfrm>
              <a:off x="3779" y="480"/>
              <a:ext cx="83" cy="83"/>
            </a:xfrm>
            <a:custGeom>
              <a:avLst/>
              <a:gdLst>
                <a:gd name="T0" fmla="*/ 12 w 83"/>
                <a:gd name="T1" fmla="*/ 83 h 83"/>
                <a:gd name="T2" fmla="*/ 0 w 83"/>
                <a:gd name="T3" fmla="*/ 71 h 83"/>
                <a:gd name="T4" fmla="*/ 71 w 83"/>
                <a:gd name="T5" fmla="*/ 0 h 83"/>
                <a:gd name="T6" fmla="*/ 83 w 83"/>
                <a:gd name="T7" fmla="*/ 12 h 83"/>
                <a:gd name="T8" fmla="*/ 12 w 83"/>
                <a:gd name="T9" fmla="*/ 83 h 83"/>
              </a:gdLst>
              <a:ahLst/>
              <a:cxnLst>
                <a:cxn ang="0">
                  <a:pos x="T0" y="T1"/>
                </a:cxn>
                <a:cxn ang="0">
                  <a:pos x="T2" y="T3"/>
                </a:cxn>
                <a:cxn ang="0">
                  <a:pos x="T4" y="T5"/>
                </a:cxn>
                <a:cxn ang="0">
                  <a:pos x="T6" y="T7"/>
                </a:cxn>
                <a:cxn ang="0">
                  <a:pos x="T8" y="T9"/>
                </a:cxn>
              </a:cxnLst>
              <a:rect l="0" t="0" r="r" b="b"/>
              <a:pathLst>
                <a:path w="83" h="83">
                  <a:moveTo>
                    <a:pt x="12" y="83"/>
                  </a:moveTo>
                  <a:lnTo>
                    <a:pt x="0" y="71"/>
                  </a:lnTo>
                  <a:lnTo>
                    <a:pt x="71" y="0"/>
                  </a:lnTo>
                  <a:lnTo>
                    <a:pt x="83" y="12"/>
                  </a:lnTo>
                  <a:lnTo>
                    <a:pt x="1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21" name="Group 10">
            <a:extLst>
              <a:ext uri="{FF2B5EF4-FFF2-40B4-BE49-F238E27FC236}">
                <a16:creationId xmlns:a16="http://schemas.microsoft.com/office/drawing/2014/main" id="{EDE454D0-8C87-B549-B592-7DDDDDA65FAD}"/>
              </a:ext>
            </a:extLst>
          </p:cNvPr>
          <p:cNvGrpSpPr>
            <a:grpSpLocks noChangeAspect="1"/>
          </p:cNvGrpSpPr>
          <p:nvPr userDrawn="1"/>
        </p:nvGrpSpPr>
        <p:grpSpPr bwMode="auto">
          <a:xfrm>
            <a:off x="10965185" y="5500310"/>
            <a:ext cx="467720" cy="468818"/>
            <a:chOff x="1374" y="442"/>
            <a:chExt cx="425" cy="426"/>
          </a:xfrm>
          <a:solidFill>
            <a:schemeClr val="accent1"/>
          </a:solidFill>
        </p:grpSpPr>
        <p:sp>
          <p:nvSpPr>
            <p:cNvPr id="122" name="Freeform 11">
              <a:extLst>
                <a:ext uri="{FF2B5EF4-FFF2-40B4-BE49-F238E27FC236}">
                  <a16:creationId xmlns:a16="http://schemas.microsoft.com/office/drawing/2014/main" id="{81B4BA5C-5D57-5243-95A0-B0939E103188}"/>
                </a:ext>
              </a:extLst>
            </p:cNvPr>
            <p:cNvSpPr>
              <a:spLocks noEditPoints="1"/>
            </p:cNvSpPr>
            <p:nvPr/>
          </p:nvSpPr>
          <p:spPr bwMode="auto">
            <a:xfrm>
              <a:off x="1374" y="442"/>
              <a:ext cx="425" cy="426"/>
            </a:xfrm>
            <a:custGeom>
              <a:avLst/>
              <a:gdLst>
                <a:gd name="T0" fmla="*/ 144 w 288"/>
                <a:gd name="T1" fmla="*/ 288 h 288"/>
                <a:gd name="T2" fmla="*/ 0 w 288"/>
                <a:gd name="T3" fmla="*/ 144 h 288"/>
                <a:gd name="T4" fmla="*/ 144 w 288"/>
                <a:gd name="T5" fmla="*/ 0 h 288"/>
                <a:gd name="T6" fmla="*/ 288 w 288"/>
                <a:gd name="T7" fmla="*/ 144 h 288"/>
                <a:gd name="T8" fmla="*/ 144 w 288"/>
                <a:gd name="T9" fmla="*/ 288 h 288"/>
                <a:gd name="T10" fmla="*/ 144 w 288"/>
                <a:gd name="T11" fmla="*/ 12 h 288"/>
                <a:gd name="T12" fmla="*/ 12 w 288"/>
                <a:gd name="T13" fmla="*/ 144 h 288"/>
                <a:gd name="T14" fmla="*/ 144 w 288"/>
                <a:gd name="T15" fmla="*/ 276 h 288"/>
                <a:gd name="T16" fmla="*/ 276 w 288"/>
                <a:gd name="T17" fmla="*/ 144 h 288"/>
                <a:gd name="T18" fmla="*/ 144 w 288"/>
                <a:gd name="T19"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8" h="288">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6" y="276"/>
                    <a:pt x="276" y="216"/>
                    <a:pt x="276" y="144"/>
                  </a:cubicBezTo>
                  <a:cubicBezTo>
                    <a:pt x="276" y="71"/>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3" name="Freeform 12">
              <a:extLst>
                <a:ext uri="{FF2B5EF4-FFF2-40B4-BE49-F238E27FC236}">
                  <a16:creationId xmlns:a16="http://schemas.microsoft.com/office/drawing/2014/main" id="{DBE386C7-E758-5C4A-95CF-157D349ABDEC}"/>
                </a:ext>
              </a:extLst>
            </p:cNvPr>
            <p:cNvSpPr>
              <a:spLocks noEditPoints="1"/>
            </p:cNvSpPr>
            <p:nvPr/>
          </p:nvSpPr>
          <p:spPr bwMode="auto">
            <a:xfrm>
              <a:off x="1516" y="565"/>
              <a:ext cx="177" cy="179"/>
            </a:xfrm>
            <a:custGeom>
              <a:avLst/>
              <a:gdLst>
                <a:gd name="T0" fmla="*/ 6 w 120"/>
                <a:gd name="T1" fmla="*/ 121 h 121"/>
                <a:gd name="T2" fmla="*/ 2 w 120"/>
                <a:gd name="T3" fmla="*/ 120 h 121"/>
                <a:gd name="T4" fmla="*/ 0 w 120"/>
                <a:gd name="T5" fmla="*/ 115 h 121"/>
                <a:gd name="T6" fmla="*/ 0 w 120"/>
                <a:gd name="T7" fmla="*/ 7 h 121"/>
                <a:gd name="T8" fmla="*/ 2 w 120"/>
                <a:gd name="T9" fmla="*/ 2 h 121"/>
                <a:gd name="T10" fmla="*/ 8 w 120"/>
                <a:gd name="T11" fmla="*/ 1 h 121"/>
                <a:gd name="T12" fmla="*/ 116 w 120"/>
                <a:gd name="T13" fmla="*/ 55 h 121"/>
                <a:gd name="T14" fmla="*/ 120 w 120"/>
                <a:gd name="T15" fmla="*/ 61 h 121"/>
                <a:gd name="T16" fmla="*/ 116 w 120"/>
                <a:gd name="T17" fmla="*/ 66 h 121"/>
                <a:gd name="T18" fmla="*/ 8 w 120"/>
                <a:gd name="T19" fmla="*/ 120 h 121"/>
                <a:gd name="T20" fmla="*/ 6 w 120"/>
                <a:gd name="T21" fmla="*/ 121 h 121"/>
                <a:gd name="T22" fmla="*/ 12 w 120"/>
                <a:gd name="T23" fmla="*/ 16 h 121"/>
                <a:gd name="T24" fmla="*/ 12 w 120"/>
                <a:gd name="T25" fmla="*/ 105 h 121"/>
                <a:gd name="T26" fmla="*/ 100 w 120"/>
                <a:gd name="T27" fmla="*/ 61 h 121"/>
                <a:gd name="T28" fmla="*/ 12 w 120"/>
                <a:gd name="T29"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1">
                  <a:moveTo>
                    <a:pt x="6" y="121"/>
                  </a:moveTo>
                  <a:cubicBezTo>
                    <a:pt x="5" y="121"/>
                    <a:pt x="3" y="120"/>
                    <a:pt x="2" y="120"/>
                  </a:cubicBezTo>
                  <a:cubicBezTo>
                    <a:pt x="1" y="119"/>
                    <a:pt x="0" y="117"/>
                    <a:pt x="0" y="115"/>
                  </a:cubicBezTo>
                  <a:cubicBezTo>
                    <a:pt x="0" y="7"/>
                    <a:pt x="0" y="7"/>
                    <a:pt x="0" y="7"/>
                  </a:cubicBezTo>
                  <a:cubicBezTo>
                    <a:pt x="0" y="5"/>
                    <a:pt x="1" y="3"/>
                    <a:pt x="2" y="2"/>
                  </a:cubicBezTo>
                  <a:cubicBezTo>
                    <a:pt x="4" y="0"/>
                    <a:pt x="6" y="0"/>
                    <a:pt x="8" y="1"/>
                  </a:cubicBezTo>
                  <a:cubicBezTo>
                    <a:pt x="116" y="55"/>
                    <a:pt x="116" y="55"/>
                    <a:pt x="116" y="55"/>
                  </a:cubicBezTo>
                  <a:cubicBezTo>
                    <a:pt x="118" y="56"/>
                    <a:pt x="120" y="58"/>
                    <a:pt x="120" y="61"/>
                  </a:cubicBezTo>
                  <a:cubicBezTo>
                    <a:pt x="120" y="63"/>
                    <a:pt x="118" y="65"/>
                    <a:pt x="116" y="66"/>
                  </a:cubicBezTo>
                  <a:cubicBezTo>
                    <a:pt x="8" y="120"/>
                    <a:pt x="8" y="120"/>
                    <a:pt x="8" y="120"/>
                  </a:cubicBezTo>
                  <a:cubicBezTo>
                    <a:pt x="7" y="120"/>
                    <a:pt x="7" y="121"/>
                    <a:pt x="6" y="121"/>
                  </a:cubicBezTo>
                  <a:close/>
                  <a:moveTo>
                    <a:pt x="12" y="16"/>
                  </a:moveTo>
                  <a:cubicBezTo>
                    <a:pt x="12" y="105"/>
                    <a:pt x="12" y="105"/>
                    <a:pt x="12" y="105"/>
                  </a:cubicBezTo>
                  <a:cubicBezTo>
                    <a:pt x="100" y="61"/>
                    <a:pt x="100" y="61"/>
                    <a:pt x="100" y="61"/>
                  </a:cubicBezTo>
                  <a:lnTo>
                    <a:pt x="1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24" name="Group 87">
            <a:extLst>
              <a:ext uri="{FF2B5EF4-FFF2-40B4-BE49-F238E27FC236}">
                <a16:creationId xmlns:a16="http://schemas.microsoft.com/office/drawing/2014/main" id="{6BDE5202-854C-CC41-965A-533F32430AEE}"/>
              </a:ext>
            </a:extLst>
          </p:cNvPr>
          <p:cNvGrpSpPr>
            <a:grpSpLocks noChangeAspect="1"/>
          </p:cNvGrpSpPr>
          <p:nvPr userDrawn="1"/>
        </p:nvGrpSpPr>
        <p:grpSpPr bwMode="auto">
          <a:xfrm>
            <a:off x="4599644" y="1930124"/>
            <a:ext cx="499666" cy="499666"/>
            <a:chOff x="5510" y="1717"/>
            <a:chExt cx="428" cy="428"/>
          </a:xfrm>
          <a:solidFill>
            <a:schemeClr val="accent1"/>
          </a:solidFill>
        </p:grpSpPr>
        <p:sp>
          <p:nvSpPr>
            <p:cNvPr id="125" name="Freeform 88">
              <a:extLst>
                <a:ext uri="{FF2B5EF4-FFF2-40B4-BE49-F238E27FC236}">
                  <a16:creationId xmlns:a16="http://schemas.microsoft.com/office/drawing/2014/main" id="{5B0A10F8-A96B-5844-8703-D5883AC797AC}"/>
                </a:ext>
              </a:extLst>
            </p:cNvPr>
            <p:cNvSpPr>
              <a:spLocks/>
            </p:cNvSpPr>
            <p:nvPr/>
          </p:nvSpPr>
          <p:spPr bwMode="auto">
            <a:xfrm>
              <a:off x="5572" y="1717"/>
              <a:ext cx="366" cy="339"/>
            </a:xfrm>
            <a:custGeom>
              <a:avLst/>
              <a:gdLst>
                <a:gd name="T0" fmla="*/ 66 w 247"/>
                <a:gd name="T1" fmla="*/ 229 h 229"/>
                <a:gd name="T2" fmla="*/ 62 w 247"/>
                <a:gd name="T3" fmla="*/ 227 h 229"/>
                <a:gd name="T4" fmla="*/ 2 w 247"/>
                <a:gd name="T5" fmla="*/ 167 h 229"/>
                <a:gd name="T6" fmla="*/ 2 w 247"/>
                <a:gd name="T7" fmla="*/ 159 h 229"/>
                <a:gd name="T8" fmla="*/ 10 w 247"/>
                <a:gd name="T9" fmla="*/ 159 h 229"/>
                <a:gd name="T10" fmla="*/ 66 w 247"/>
                <a:gd name="T11" fmla="*/ 214 h 229"/>
                <a:gd name="T12" fmla="*/ 235 w 247"/>
                <a:gd name="T13" fmla="*/ 3 h 229"/>
                <a:gd name="T14" fmla="*/ 244 w 247"/>
                <a:gd name="T15" fmla="*/ 3 h 229"/>
                <a:gd name="T16" fmla="*/ 245 w 247"/>
                <a:gd name="T17" fmla="*/ 11 h 229"/>
                <a:gd name="T18" fmla="*/ 71 w 247"/>
                <a:gd name="T19" fmla="*/ 227 h 229"/>
                <a:gd name="T20" fmla="*/ 66 w 247"/>
                <a:gd name="T21" fmla="*/ 229 h 229"/>
                <a:gd name="T22" fmla="*/ 66 w 247"/>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7" h="229">
                  <a:moveTo>
                    <a:pt x="66" y="229"/>
                  </a:moveTo>
                  <a:cubicBezTo>
                    <a:pt x="65" y="229"/>
                    <a:pt x="63" y="229"/>
                    <a:pt x="62" y="227"/>
                  </a:cubicBezTo>
                  <a:cubicBezTo>
                    <a:pt x="2" y="167"/>
                    <a:pt x="2" y="167"/>
                    <a:pt x="2" y="167"/>
                  </a:cubicBezTo>
                  <a:cubicBezTo>
                    <a:pt x="0" y="165"/>
                    <a:pt x="0" y="161"/>
                    <a:pt x="2" y="159"/>
                  </a:cubicBezTo>
                  <a:cubicBezTo>
                    <a:pt x="4" y="157"/>
                    <a:pt x="8" y="157"/>
                    <a:pt x="10" y="159"/>
                  </a:cubicBezTo>
                  <a:cubicBezTo>
                    <a:pt x="66" y="214"/>
                    <a:pt x="66" y="214"/>
                    <a:pt x="66" y="214"/>
                  </a:cubicBezTo>
                  <a:cubicBezTo>
                    <a:pt x="235" y="3"/>
                    <a:pt x="235" y="3"/>
                    <a:pt x="235" y="3"/>
                  </a:cubicBezTo>
                  <a:cubicBezTo>
                    <a:pt x="238" y="1"/>
                    <a:pt x="241" y="0"/>
                    <a:pt x="244" y="3"/>
                  </a:cubicBezTo>
                  <a:cubicBezTo>
                    <a:pt x="246" y="5"/>
                    <a:pt x="247" y="8"/>
                    <a:pt x="245" y="11"/>
                  </a:cubicBezTo>
                  <a:cubicBezTo>
                    <a:pt x="71" y="227"/>
                    <a:pt x="71" y="227"/>
                    <a:pt x="71" y="227"/>
                  </a:cubicBezTo>
                  <a:cubicBezTo>
                    <a:pt x="70" y="228"/>
                    <a:pt x="68" y="229"/>
                    <a:pt x="66" y="229"/>
                  </a:cubicBezTo>
                  <a:cubicBezTo>
                    <a:pt x="66" y="229"/>
                    <a:pt x="66" y="229"/>
                    <a:pt x="66"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sp>
          <p:nvSpPr>
            <p:cNvPr id="126" name="Freeform 89">
              <a:extLst>
                <a:ext uri="{FF2B5EF4-FFF2-40B4-BE49-F238E27FC236}">
                  <a16:creationId xmlns:a16="http://schemas.microsoft.com/office/drawing/2014/main" id="{04185316-B34F-294A-A34C-BE4AAF5B7697}"/>
                </a:ext>
              </a:extLst>
            </p:cNvPr>
            <p:cNvSpPr>
              <a:spLocks/>
            </p:cNvSpPr>
            <p:nvPr/>
          </p:nvSpPr>
          <p:spPr bwMode="auto">
            <a:xfrm>
              <a:off x="5510" y="1808"/>
              <a:ext cx="337" cy="337"/>
            </a:xfrm>
            <a:custGeom>
              <a:avLst/>
              <a:gdLst>
                <a:gd name="T0" fmla="*/ 114 w 228"/>
                <a:gd name="T1" fmla="*/ 228 h 228"/>
                <a:gd name="T2" fmla="*/ 0 w 228"/>
                <a:gd name="T3" fmla="*/ 114 h 228"/>
                <a:gd name="T4" fmla="*/ 114 w 228"/>
                <a:gd name="T5" fmla="*/ 0 h 228"/>
                <a:gd name="T6" fmla="*/ 165 w 228"/>
                <a:gd name="T7" fmla="*/ 12 h 228"/>
                <a:gd name="T8" fmla="*/ 168 w 228"/>
                <a:gd name="T9" fmla="*/ 20 h 228"/>
                <a:gd name="T10" fmla="*/ 159 w 228"/>
                <a:gd name="T11" fmla="*/ 23 h 228"/>
                <a:gd name="T12" fmla="*/ 114 w 228"/>
                <a:gd name="T13" fmla="*/ 12 h 228"/>
                <a:gd name="T14" fmla="*/ 12 w 228"/>
                <a:gd name="T15" fmla="*/ 114 h 228"/>
                <a:gd name="T16" fmla="*/ 114 w 228"/>
                <a:gd name="T17" fmla="*/ 216 h 228"/>
                <a:gd name="T18" fmla="*/ 216 w 228"/>
                <a:gd name="T19" fmla="*/ 114 h 228"/>
                <a:gd name="T20" fmla="*/ 214 w 228"/>
                <a:gd name="T21" fmla="*/ 92 h 228"/>
                <a:gd name="T22" fmla="*/ 218 w 228"/>
                <a:gd name="T23" fmla="*/ 84 h 228"/>
                <a:gd name="T24" fmla="*/ 225 w 228"/>
                <a:gd name="T25" fmla="*/ 89 h 228"/>
                <a:gd name="T26" fmla="*/ 228 w 228"/>
                <a:gd name="T27" fmla="*/ 114 h 228"/>
                <a:gd name="T28" fmla="*/ 114 w 228"/>
                <a:gd name="T2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 h="228">
                  <a:moveTo>
                    <a:pt x="114" y="228"/>
                  </a:moveTo>
                  <a:cubicBezTo>
                    <a:pt x="51" y="228"/>
                    <a:pt x="0" y="177"/>
                    <a:pt x="0" y="114"/>
                  </a:cubicBezTo>
                  <a:cubicBezTo>
                    <a:pt x="0" y="51"/>
                    <a:pt x="51" y="0"/>
                    <a:pt x="114" y="0"/>
                  </a:cubicBezTo>
                  <a:cubicBezTo>
                    <a:pt x="132" y="0"/>
                    <a:pt x="149" y="4"/>
                    <a:pt x="165" y="12"/>
                  </a:cubicBezTo>
                  <a:cubicBezTo>
                    <a:pt x="168" y="14"/>
                    <a:pt x="169" y="17"/>
                    <a:pt x="168" y="20"/>
                  </a:cubicBezTo>
                  <a:cubicBezTo>
                    <a:pt x="166" y="23"/>
                    <a:pt x="162" y="24"/>
                    <a:pt x="159" y="23"/>
                  </a:cubicBezTo>
                  <a:cubicBezTo>
                    <a:pt x="145" y="16"/>
                    <a:pt x="130" y="12"/>
                    <a:pt x="114" y="12"/>
                  </a:cubicBezTo>
                  <a:cubicBezTo>
                    <a:pt x="58" y="12"/>
                    <a:pt x="12" y="58"/>
                    <a:pt x="12" y="114"/>
                  </a:cubicBezTo>
                  <a:cubicBezTo>
                    <a:pt x="12" y="170"/>
                    <a:pt x="58" y="216"/>
                    <a:pt x="114" y="216"/>
                  </a:cubicBezTo>
                  <a:cubicBezTo>
                    <a:pt x="170" y="216"/>
                    <a:pt x="216" y="170"/>
                    <a:pt x="216" y="114"/>
                  </a:cubicBezTo>
                  <a:cubicBezTo>
                    <a:pt x="216" y="107"/>
                    <a:pt x="215" y="99"/>
                    <a:pt x="214" y="92"/>
                  </a:cubicBezTo>
                  <a:cubicBezTo>
                    <a:pt x="213" y="88"/>
                    <a:pt x="215" y="85"/>
                    <a:pt x="218" y="84"/>
                  </a:cubicBezTo>
                  <a:cubicBezTo>
                    <a:pt x="221" y="84"/>
                    <a:pt x="225" y="86"/>
                    <a:pt x="225" y="89"/>
                  </a:cubicBezTo>
                  <a:cubicBezTo>
                    <a:pt x="227" y="97"/>
                    <a:pt x="228" y="106"/>
                    <a:pt x="228" y="114"/>
                  </a:cubicBezTo>
                  <a:cubicBezTo>
                    <a:pt x="228" y="177"/>
                    <a:pt x="177" y="228"/>
                    <a:pt x="114"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latin typeface="+mj-lt"/>
              </a:endParaRPr>
            </a:p>
          </p:txBody>
        </p:sp>
      </p:grpSp>
      <p:grpSp>
        <p:nvGrpSpPr>
          <p:cNvPr id="127" name="Group 78">
            <a:extLst>
              <a:ext uri="{FF2B5EF4-FFF2-40B4-BE49-F238E27FC236}">
                <a16:creationId xmlns:a16="http://schemas.microsoft.com/office/drawing/2014/main" id="{11722946-2303-184D-8463-D62F3154D89B}"/>
              </a:ext>
            </a:extLst>
          </p:cNvPr>
          <p:cNvGrpSpPr>
            <a:grpSpLocks noChangeAspect="1"/>
          </p:cNvGrpSpPr>
          <p:nvPr userDrawn="1"/>
        </p:nvGrpSpPr>
        <p:grpSpPr bwMode="auto">
          <a:xfrm>
            <a:off x="5953323" y="1958607"/>
            <a:ext cx="332545" cy="442701"/>
            <a:chOff x="5561" y="440"/>
            <a:chExt cx="320" cy="426"/>
          </a:xfrm>
          <a:solidFill>
            <a:schemeClr val="accent1"/>
          </a:solidFill>
        </p:grpSpPr>
        <p:sp>
          <p:nvSpPr>
            <p:cNvPr id="128" name="Freeform 79">
              <a:extLst>
                <a:ext uri="{FF2B5EF4-FFF2-40B4-BE49-F238E27FC236}">
                  <a16:creationId xmlns:a16="http://schemas.microsoft.com/office/drawing/2014/main" id="{B5E1DA5A-F0CE-4447-9220-974C2855E08C}"/>
                </a:ext>
              </a:extLst>
            </p:cNvPr>
            <p:cNvSpPr>
              <a:spLocks noEditPoints="1"/>
            </p:cNvSpPr>
            <p:nvPr/>
          </p:nvSpPr>
          <p:spPr bwMode="auto">
            <a:xfrm>
              <a:off x="5561" y="440"/>
              <a:ext cx="320" cy="426"/>
            </a:xfrm>
            <a:custGeom>
              <a:avLst/>
              <a:gdLst>
                <a:gd name="T0" fmla="*/ 210 w 216"/>
                <a:gd name="T1" fmla="*/ 288 h 288"/>
                <a:gd name="T2" fmla="*/ 6 w 216"/>
                <a:gd name="T3" fmla="*/ 288 h 288"/>
                <a:gd name="T4" fmla="*/ 0 w 216"/>
                <a:gd name="T5" fmla="*/ 282 h 288"/>
                <a:gd name="T6" fmla="*/ 0 w 216"/>
                <a:gd name="T7" fmla="*/ 6 h 288"/>
                <a:gd name="T8" fmla="*/ 6 w 216"/>
                <a:gd name="T9" fmla="*/ 0 h 288"/>
                <a:gd name="T10" fmla="*/ 138 w 216"/>
                <a:gd name="T11" fmla="*/ 0 h 288"/>
                <a:gd name="T12" fmla="*/ 142 w 216"/>
                <a:gd name="T13" fmla="*/ 2 h 288"/>
                <a:gd name="T14" fmla="*/ 214 w 216"/>
                <a:gd name="T15" fmla="*/ 74 h 288"/>
                <a:gd name="T16" fmla="*/ 216 w 216"/>
                <a:gd name="T17" fmla="*/ 78 h 288"/>
                <a:gd name="T18" fmla="*/ 216 w 216"/>
                <a:gd name="T19" fmla="*/ 282 h 288"/>
                <a:gd name="T20" fmla="*/ 210 w 216"/>
                <a:gd name="T21" fmla="*/ 288 h 288"/>
                <a:gd name="T22" fmla="*/ 12 w 216"/>
                <a:gd name="T23" fmla="*/ 276 h 288"/>
                <a:gd name="T24" fmla="*/ 204 w 216"/>
                <a:gd name="T25" fmla="*/ 276 h 288"/>
                <a:gd name="T26" fmla="*/ 204 w 216"/>
                <a:gd name="T27" fmla="*/ 81 h 288"/>
                <a:gd name="T28" fmla="*/ 136 w 216"/>
                <a:gd name="T29" fmla="*/ 12 h 288"/>
                <a:gd name="T30" fmla="*/ 12 w 216"/>
                <a:gd name="T31" fmla="*/ 12 h 288"/>
                <a:gd name="T32" fmla="*/ 12 w 216"/>
                <a:gd name="T33" fmla="*/ 27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6" h="288">
                  <a:moveTo>
                    <a:pt x="210" y="288"/>
                  </a:moveTo>
                  <a:cubicBezTo>
                    <a:pt x="6" y="288"/>
                    <a:pt x="6" y="288"/>
                    <a:pt x="6" y="288"/>
                  </a:cubicBezTo>
                  <a:cubicBezTo>
                    <a:pt x="3" y="288"/>
                    <a:pt x="0" y="286"/>
                    <a:pt x="0" y="282"/>
                  </a:cubicBezTo>
                  <a:cubicBezTo>
                    <a:pt x="0" y="6"/>
                    <a:pt x="0" y="6"/>
                    <a:pt x="0" y="6"/>
                  </a:cubicBezTo>
                  <a:cubicBezTo>
                    <a:pt x="0" y="3"/>
                    <a:pt x="3" y="0"/>
                    <a:pt x="6" y="0"/>
                  </a:cubicBezTo>
                  <a:cubicBezTo>
                    <a:pt x="138" y="0"/>
                    <a:pt x="138" y="0"/>
                    <a:pt x="138" y="0"/>
                  </a:cubicBezTo>
                  <a:cubicBezTo>
                    <a:pt x="140" y="0"/>
                    <a:pt x="141" y="1"/>
                    <a:pt x="142" y="2"/>
                  </a:cubicBezTo>
                  <a:cubicBezTo>
                    <a:pt x="214" y="74"/>
                    <a:pt x="214" y="74"/>
                    <a:pt x="214" y="74"/>
                  </a:cubicBezTo>
                  <a:cubicBezTo>
                    <a:pt x="216" y="75"/>
                    <a:pt x="216" y="77"/>
                    <a:pt x="216" y="78"/>
                  </a:cubicBezTo>
                  <a:cubicBezTo>
                    <a:pt x="216" y="282"/>
                    <a:pt x="216" y="282"/>
                    <a:pt x="216" y="282"/>
                  </a:cubicBezTo>
                  <a:cubicBezTo>
                    <a:pt x="216" y="286"/>
                    <a:pt x="214" y="288"/>
                    <a:pt x="210" y="288"/>
                  </a:cubicBezTo>
                  <a:close/>
                  <a:moveTo>
                    <a:pt x="12" y="276"/>
                  </a:moveTo>
                  <a:cubicBezTo>
                    <a:pt x="204" y="276"/>
                    <a:pt x="204" y="276"/>
                    <a:pt x="204" y="276"/>
                  </a:cubicBezTo>
                  <a:cubicBezTo>
                    <a:pt x="204" y="81"/>
                    <a:pt x="204" y="81"/>
                    <a:pt x="204" y="81"/>
                  </a:cubicBezTo>
                  <a:cubicBezTo>
                    <a:pt x="136" y="12"/>
                    <a:pt x="136" y="12"/>
                    <a:pt x="136" y="12"/>
                  </a:cubicBezTo>
                  <a:cubicBezTo>
                    <a:pt x="12" y="12"/>
                    <a:pt x="12" y="12"/>
                    <a:pt x="12" y="12"/>
                  </a:cubicBezTo>
                  <a:lnTo>
                    <a:pt x="12"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29" name="Freeform 80">
              <a:extLst>
                <a:ext uri="{FF2B5EF4-FFF2-40B4-BE49-F238E27FC236}">
                  <a16:creationId xmlns:a16="http://schemas.microsoft.com/office/drawing/2014/main" id="{ABA3B36B-BE79-3540-89D8-3AD859FC58BF}"/>
                </a:ext>
              </a:extLst>
            </p:cNvPr>
            <p:cNvSpPr>
              <a:spLocks/>
            </p:cNvSpPr>
            <p:nvPr/>
          </p:nvSpPr>
          <p:spPr bwMode="auto">
            <a:xfrm>
              <a:off x="5757" y="440"/>
              <a:ext cx="124" cy="125"/>
            </a:xfrm>
            <a:custGeom>
              <a:avLst/>
              <a:gdLst>
                <a:gd name="T0" fmla="*/ 78 w 84"/>
                <a:gd name="T1" fmla="*/ 84 h 84"/>
                <a:gd name="T2" fmla="*/ 6 w 84"/>
                <a:gd name="T3" fmla="*/ 84 h 84"/>
                <a:gd name="T4" fmla="*/ 0 w 84"/>
                <a:gd name="T5" fmla="*/ 78 h 84"/>
                <a:gd name="T6" fmla="*/ 0 w 84"/>
                <a:gd name="T7" fmla="*/ 6 h 84"/>
                <a:gd name="T8" fmla="*/ 6 w 84"/>
                <a:gd name="T9" fmla="*/ 0 h 84"/>
                <a:gd name="T10" fmla="*/ 12 w 84"/>
                <a:gd name="T11" fmla="*/ 6 h 84"/>
                <a:gd name="T12" fmla="*/ 12 w 84"/>
                <a:gd name="T13" fmla="*/ 72 h 84"/>
                <a:gd name="T14" fmla="*/ 78 w 84"/>
                <a:gd name="T15" fmla="*/ 72 h 84"/>
                <a:gd name="T16" fmla="*/ 84 w 84"/>
                <a:gd name="T17" fmla="*/ 78 h 84"/>
                <a:gd name="T18" fmla="*/ 78 w 84"/>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78" y="84"/>
                  </a:moveTo>
                  <a:cubicBezTo>
                    <a:pt x="6" y="84"/>
                    <a:pt x="6" y="84"/>
                    <a:pt x="6" y="84"/>
                  </a:cubicBezTo>
                  <a:cubicBezTo>
                    <a:pt x="3" y="84"/>
                    <a:pt x="0" y="82"/>
                    <a:pt x="0" y="78"/>
                  </a:cubicBezTo>
                  <a:cubicBezTo>
                    <a:pt x="0" y="6"/>
                    <a:pt x="0" y="6"/>
                    <a:pt x="0" y="6"/>
                  </a:cubicBezTo>
                  <a:cubicBezTo>
                    <a:pt x="0" y="3"/>
                    <a:pt x="3" y="0"/>
                    <a:pt x="6" y="0"/>
                  </a:cubicBezTo>
                  <a:cubicBezTo>
                    <a:pt x="10" y="0"/>
                    <a:pt x="12" y="3"/>
                    <a:pt x="12" y="6"/>
                  </a:cubicBezTo>
                  <a:cubicBezTo>
                    <a:pt x="12" y="72"/>
                    <a:pt x="12" y="72"/>
                    <a:pt x="12" y="72"/>
                  </a:cubicBezTo>
                  <a:cubicBezTo>
                    <a:pt x="78" y="72"/>
                    <a:pt x="78" y="72"/>
                    <a:pt x="78" y="72"/>
                  </a:cubicBezTo>
                  <a:cubicBezTo>
                    <a:pt x="82" y="72"/>
                    <a:pt x="84" y="75"/>
                    <a:pt x="84" y="78"/>
                  </a:cubicBezTo>
                  <a:cubicBezTo>
                    <a:pt x="84" y="82"/>
                    <a:pt x="82"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0" name="Freeform 81">
              <a:extLst>
                <a:ext uri="{FF2B5EF4-FFF2-40B4-BE49-F238E27FC236}">
                  <a16:creationId xmlns:a16="http://schemas.microsoft.com/office/drawing/2014/main" id="{25C5AFD0-4C23-1A40-A6D1-BE0869FC7639}"/>
                </a:ext>
              </a:extLst>
            </p:cNvPr>
            <p:cNvSpPr>
              <a:spLocks/>
            </p:cNvSpPr>
            <p:nvPr/>
          </p:nvSpPr>
          <p:spPr bwMode="auto">
            <a:xfrm>
              <a:off x="5721"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1" name="Freeform 82">
              <a:extLst>
                <a:ext uri="{FF2B5EF4-FFF2-40B4-BE49-F238E27FC236}">
                  <a16:creationId xmlns:a16="http://schemas.microsoft.com/office/drawing/2014/main" id="{D412E5BA-BAFD-7249-9FD7-E1C872BDFC99}"/>
                </a:ext>
              </a:extLst>
            </p:cNvPr>
            <p:cNvSpPr>
              <a:spLocks/>
            </p:cNvSpPr>
            <p:nvPr/>
          </p:nvSpPr>
          <p:spPr bwMode="auto">
            <a:xfrm>
              <a:off x="5721"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2" name="Freeform 83">
              <a:extLst>
                <a:ext uri="{FF2B5EF4-FFF2-40B4-BE49-F238E27FC236}">
                  <a16:creationId xmlns:a16="http://schemas.microsoft.com/office/drawing/2014/main" id="{427BAFDA-991B-DF4F-A7FE-4061E7986915}"/>
                </a:ext>
              </a:extLst>
            </p:cNvPr>
            <p:cNvSpPr>
              <a:spLocks/>
            </p:cNvSpPr>
            <p:nvPr/>
          </p:nvSpPr>
          <p:spPr bwMode="auto">
            <a:xfrm>
              <a:off x="5721" y="760"/>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3" name="Freeform 84">
              <a:extLst>
                <a:ext uri="{FF2B5EF4-FFF2-40B4-BE49-F238E27FC236}">
                  <a16:creationId xmlns:a16="http://schemas.microsoft.com/office/drawing/2014/main" id="{B4508F28-8BDC-9245-9C66-6834A3DEBB70}"/>
                </a:ext>
              </a:extLst>
            </p:cNvPr>
            <p:cNvSpPr>
              <a:spLocks/>
            </p:cNvSpPr>
            <p:nvPr/>
          </p:nvSpPr>
          <p:spPr bwMode="auto">
            <a:xfrm>
              <a:off x="5614" y="582"/>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4" name="Freeform 85">
              <a:extLst>
                <a:ext uri="{FF2B5EF4-FFF2-40B4-BE49-F238E27FC236}">
                  <a16:creationId xmlns:a16="http://schemas.microsoft.com/office/drawing/2014/main" id="{4B821B86-B791-D441-90DA-D286CAEB5607}"/>
                </a:ext>
              </a:extLst>
            </p:cNvPr>
            <p:cNvSpPr>
              <a:spLocks/>
            </p:cNvSpPr>
            <p:nvPr/>
          </p:nvSpPr>
          <p:spPr bwMode="auto">
            <a:xfrm>
              <a:off x="5614" y="653"/>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5" name="Freeform 86">
              <a:extLst>
                <a:ext uri="{FF2B5EF4-FFF2-40B4-BE49-F238E27FC236}">
                  <a16:creationId xmlns:a16="http://schemas.microsoft.com/office/drawing/2014/main" id="{0961530D-62F0-7F40-BD08-0D4F17005F35}"/>
                </a:ext>
              </a:extLst>
            </p:cNvPr>
            <p:cNvSpPr>
              <a:spLocks/>
            </p:cNvSpPr>
            <p:nvPr/>
          </p:nvSpPr>
          <p:spPr bwMode="auto">
            <a:xfrm>
              <a:off x="5614" y="724"/>
              <a:ext cx="91" cy="62"/>
            </a:xfrm>
            <a:custGeom>
              <a:avLst/>
              <a:gdLst>
                <a:gd name="T0" fmla="*/ 24 w 61"/>
                <a:gd name="T1" fmla="*/ 42 h 42"/>
                <a:gd name="T2" fmla="*/ 20 w 61"/>
                <a:gd name="T3" fmla="*/ 41 h 42"/>
                <a:gd name="T4" fmla="*/ 2 w 61"/>
                <a:gd name="T5" fmla="*/ 23 h 42"/>
                <a:gd name="T6" fmla="*/ 2 w 61"/>
                <a:gd name="T7" fmla="*/ 14 h 42"/>
                <a:gd name="T8" fmla="*/ 10 w 61"/>
                <a:gd name="T9" fmla="*/ 14 h 42"/>
                <a:gd name="T10" fmla="*/ 24 w 61"/>
                <a:gd name="T11" fmla="*/ 28 h 42"/>
                <a:gd name="T12" fmla="*/ 50 w 61"/>
                <a:gd name="T13" fmla="*/ 2 h 42"/>
                <a:gd name="T14" fmla="*/ 58 w 61"/>
                <a:gd name="T15" fmla="*/ 2 h 42"/>
                <a:gd name="T16" fmla="*/ 58 w 61"/>
                <a:gd name="T17" fmla="*/ 11 h 42"/>
                <a:gd name="T18" fmla="*/ 28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4" y="12"/>
                    <a:pt x="8" y="12"/>
                    <a:pt x="10" y="14"/>
                  </a:cubicBezTo>
                  <a:cubicBezTo>
                    <a:pt x="24" y="28"/>
                    <a:pt x="24" y="28"/>
                    <a:pt x="24" y="28"/>
                  </a:cubicBezTo>
                  <a:cubicBezTo>
                    <a:pt x="50" y="2"/>
                    <a:pt x="50" y="2"/>
                    <a:pt x="50" y="2"/>
                  </a:cubicBezTo>
                  <a:cubicBezTo>
                    <a:pt x="52" y="0"/>
                    <a:pt x="56" y="0"/>
                    <a:pt x="58" y="2"/>
                  </a:cubicBezTo>
                  <a:cubicBezTo>
                    <a:pt x="61" y="5"/>
                    <a:pt x="61" y="8"/>
                    <a:pt x="58" y="11"/>
                  </a:cubicBezTo>
                  <a:cubicBezTo>
                    <a:pt x="28" y="41"/>
                    <a:pt x="28" y="41"/>
                    <a:pt x="28" y="41"/>
                  </a:cubicBezTo>
                  <a:cubicBezTo>
                    <a:pt x="27"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36" name="Group 45">
            <a:extLst>
              <a:ext uri="{FF2B5EF4-FFF2-40B4-BE49-F238E27FC236}">
                <a16:creationId xmlns:a16="http://schemas.microsoft.com/office/drawing/2014/main" id="{516FF822-0AC6-8F49-982F-1D1D7300DD43}"/>
              </a:ext>
            </a:extLst>
          </p:cNvPr>
          <p:cNvGrpSpPr>
            <a:grpSpLocks noChangeAspect="1"/>
          </p:cNvGrpSpPr>
          <p:nvPr userDrawn="1"/>
        </p:nvGrpSpPr>
        <p:grpSpPr bwMode="auto">
          <a:xfrm>
            <a:off x="783204" y="3116889"/>
            <a:ext cx="481666" cy="481666"/>
            <a:chOff x="5507" y="439"/>
            <a:chExt cx="426" cy="426"/>
          </a:xfrm>
          <a:solidFill>
            <a:schemeClr val="accent1"/>
          </a:solidFill>
        </p:grpSpPr>
        <p:sp>
          <p:nvSpPr>
            <p:cNvPr id="137" name="Freeform 46">
              <a:extLst>
                <a:ext uri="{FF2B5EF4-FFF2-40B4-BE49-F238E27FC236}">
                  <a16:creationId xmlns:a16="http://schemas.microsoft.com/office/drawing/2014/main" id="{F4B73D59-02E7-6541-B93C-C6650620AAF5}"/>
                </a:ext>
              </a:extLst>
            </p:cNvPr>
            <p:cNvSpPr>
              <a:spLocks noEditPoints="1"/>
            </p:cNvSpPr>
            <p:nvPr/>
          </p:nvSpPr>
          <p:spPr bwMode="auto">
            <a:xfrm>
              <a:off x="5596" y="652"/>
              <a:ext cx="124" cy="124"/>
            </a:xfrm>
            <a:custGeom>
              <a:avLst/>
              <a:gdLst>
                <a:gd name="T0" fmla="*/ 42 w 84"/>
                <a:gd name="T1" fmla="*/ 84 h 84"/>
                <a:gd name="T2" fmla="*/ 0 w 84"/>
                <a:gd name="T3" fmla="*/ 42 h 84"/>
                <a:gd name="T4" fmla="*/ 42 w 84"/>
                <a:gd name="T5" fmla="*/ 0 h 84"/>
                <a:gd name="T6" fmla="*/ 84 w 84"/>
                <a:gd name="T7" fmla="*/ 42 h 84"/>
                <a:gd name="T8" fmla="*/ 42 w 84"/>
                <a:gd name="T9" fmla="*/ 84 h 84"/>
                <a:gd name="T10" fmla="*/ 42 w 84"/>
                <a:gd name="T11" fmla="*/ 12 h 84"/>
                <a:gd name="T12" fmla="*/ 12 w 84"/>
                <a:gd name="T13" fmla="*/ 42 h 84"/>
                <a:gd name="T14" fmla="*/ 42 w 84"/>
                <a:gd name="T15" fmla="*/ 72 h 84"/>
                <a:gd name="T16" fmla="*/ 72 w 84"/>
                <a:gd name="T17" fmla="*/ 42 h 84"/>
                <a:gd name="T18" fmla="*/ 42 w 84"/>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42" y="84"/>
                  </a:moveTo>
                  <a:cubicBezTo>
                    <a:pt x="19" y="84"/>
                    <a:pt x="0" y="65"/>
                    <a:pt x="0" y="42"/>
                  </a:cubicBezTo>
                  <a:cubicBezTo>
                    <a:pt x="0" y="18"/>
                    <a:pt x="19" y="0"/>
                    <a:pt x="42" y="0"/>
                  </a:cubicBezTo>
                  <a:cubicBezTo>
                    <a:pt x="66" y="0"/>
                    <a:pt x="84" y="18"/>
                    <a:pt x="84" y="42"/>
                  </a:cubicBezTo>
                  <a:cubicBezTo>
                    <a:pt x="84" y="65"/>
                    <a:pt x="66" y="84"/>
                    <a:pt x="42" y="84"/>
                  </a:cubicBezTo>
                  <a:close/>
                  <a:moveTo>
                    <a:pt x="42" y="12"/>
                  </a:moveTo>
                  <a:cubicBezTo>
                    <a:pt x="26" y="12"/>
                    <a:pt x="12" y="25"/>
                    <a:pt x="12" y="42"/>
                  </a:cubicBezTo>
                  <a:cubicBezTo>
                    <a:pt x="12" y="58"/>
                    <a:pt x="26" y="72"/>
                    <a:pt x="42" y="72"/>
                  </a:cubicBezTo>
                  <a:cubicBezTo>
                    <a:pt x="59" y="72"/>
                    <a:pt x="72" y="58"/>
                    <a:pt x="72" y="42"/>
                  </a:cubicBezTo>
                  <a:cubicBezTo>
                    <a:pt x="72"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8" name="Freeform 47">
              <a:extLst>
                <a:ext uri="{FF2B5EF4-FFF2-40B4-BE49-F238E27FC236}">
                  <a16:creationId xmlns:a16="http://schemas.microsoft.com/office/drawing/2014/main" id="{A069EDB2-D1F1-4B46-9633-D4A833BD8A7A}"/>
                </a:ext>
              </a:extLst>
            </p:cNvPr>
            <p:cNvSpPr>
              <a:spLocks noEditPoints="1"/>
            </p:cNvSpPr>
            <p:nvPr/>
          </p:nvSpPr>
          <p:spPr bwMode="auto">
            <a:xfrm>
              <a:off x="5809" y="492"/>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39" name="Freeform 48">
              <a:extLst>
                <a:ext uri="{FF2B5EF4-FFF2-40B4-BE49-F238E27FC236}">
                  <a16:creationId xmlns:a16="http://schemas.microsoft.com/office/drawing/2014/main" id="{28E39315-063A-D84B-9973-3C71C544EA25}"/>
                </a:ext>
              </a:extLst>
            </p:cNvPr>
            <p:cNvSpPr>
              <a:spLocks noEditPoints="1"/>
            </p:cNvSpPr>
            <p:nvPr/>
          </p:nvSpPr>
          <p:spPr bwMode="auto">
            <a:xfrm>
              <a:off x="5507" y="563"/>
              <a:ext cx="302" cy="302"/>
            </a:xfrm>
            <a:custGeom>
              <a:avLst/>
              <a:gdLst>
                <a:gd name="T0" fmla="*/ 79 w 204"/>
                <a:gd name="T1" fmla="*/ 204 h 204"/>
                <a:gd name="T2" fmla="*/ 73 w 204"/>
                <a:gd name="T3" fmla="*/ 180 h 204"/>
                <a:gd name="T4" fmla="*/ 34 w 204"/>
                <a:gd name="T5" fmla="*/ 176 h 204"/>
                <a:gd name="T6" fmla="*/ 2 w 204"/>
                <a:gd name="T7" fmla="*/ 132 h 204"/>
                <a:gd name="T8" fmla="*/ 19 w 204"/>
                <a:gd name="T9" fmla="*/ 115 h 204"/>
                <a:gd name="T10" fmla="*/ 19 w 204"/>
                <a:gd name="T11" fmla="*/ 88 h 204"/>
                <a:gd name="T12" fmla="*/ 2 w 204"/>
                <a:gd name="T13" fmla="*/ 76 h 204"/>
                <a:gd name="T14" fmla="*/ 26 w 204"/>
                <a:gd name="T15" fmla="*/ 30 h 204"/>
                <a:gd name="T16" fmla="*/ 50 w 204"/>
                <a:gd name="T17" fmla="*/ 36 h 204"/>
                <a:gd name="T18" fmla="*/ 73 w 204"/>
                <a:gd name="T19" fmla="*/ 6 h 204"/>
                <a:gd name="T20" fmla="*/ 127 w 204"/>
                <a:gd name="T21" fmla="*/ 0 h 204"/>
                <a:gd name="T22" fmla="*/ 133 w 204"/>
                <a:gd name="T23" fmla="*/ 23 h 204"/>
                <a:gd name="T24" fmla="*/ 170 w 204"/>
                <a:gd name="T25" fmla="*/ 28 h 204"/>
                <a:gd name="T26" fmla="*/ 179 w 204"/>
                <a:gd name="T27" fmla="*/ 30 h 204"/>
                <a:gd name="T28" fmla="*/ 200 w 204"/>
                <a:gd name="T29" fmla="*/ 80 h 204"/>
                <a:gd name="T30" fmla="*/ 186 w 204"/>
                <a:gd name="T31" fmla="*/ 102 h 204"/>
                <a:gd name="T32" fmla="*/ 201 w 204"/>
                <a:gd name="T33" fmla="*/ 124 h 204"/>
                <a:gd name="T34" fmla="*/ 179 w 204"/>
                <a:gd name="T35" fmla="*/ 173 h 204"/>
                <a:gd name="T36" fmla="*/ 171 w 204"/>
                <a:gd name="T37" fmla="*/ 176 h 204"/>
                <a:gd name="T38" fmla="*/ 133 w 204"/>
                <a:gd name="T39" fmla="*/ 180 h 204"/>
                <a:gd name="T40" fmla="*/ 127 w 204"/>
                <a:gd name="T41" fmla="*/ 204 h 204"/>
                <a:gd name="T42" fmla="*/ 121 w 204"/>
                <a:gd name="T43" fmla="*/ 192 h 204"/>
                <a:gd name="T44" fmla="*/ 126 w 204"/>
                <a:gd name="T45" fmla="*/ 170 h 204"/>
                <a:gd name="T46" fmla="*/ 158 w 204"/>
                <a:gd name="T47" fmla="*/ 154 h 204"/>
                <a:gd name="T48" fmla="*/ 189 w 204"/>
                <a:gd name="T49" fmla="*/ 131 h 204"/>
                <a:gd name="T50" fmla="*/ 173 w 204"/>
                <a:gd name="T51" fmla="*/ 117 h 204"/>
                <a:gd name="T52" fmla="*/ 173 w 204"/>
                <a:gd name="T53" fmla="*/ 87 h 204"/>
                <a:gd name="T54" fmla="*/ 189 w 204"/>
                <a:gd name="T55" fmla="*/ 72 h 204"/>
                <a:gd name="T56" fmla="*/ 158 w 204"/>
                <a:gd name="T57" fmla="*/ 49 h 204"/>
                <a:gd name="T58" fmla="*/ 126 w 204"/>
                <a:gd name="T59" fmla="*/ 33 h 204"/>
                <a:gd name="T60" fmla="*/ 121 w 204"/>
                <a:gd name="T61" fmla="*/ 12 h 204"/>
                <a:gd name="T62" fmla="*/ 85 w 204"/>
                <a:gd name="T63" fmla="*/ 27 h 204"/>
                <a:gd name="T64" fmla="*/ 55 w 204"/>
                <a:gd name="T65" fmla="*/ 48 h 204"/>
                <a:gd name="T66" fmla="*/ 34 w 204"/>
                <a:gd name="T67" fmla="*/ 41 h 204"/>
                <a:gd name="T68" fmla="*/ 29 w 204"/>
                <a:gd name="T69" fmla="*/ 80 h 204"/>
                <a:gd name="T70" fmla="*/ 30 w 204"/>
                <a:gd name="T71" fmla="*/ 102 h 204"/>
                <a:gd name="T72" fmla="*/ 29 w 204"/>
                <a:gd name="T73" fmla="*/ 123 h 204"/>
                <a:gd name="T74" fmla="*/ 33 w 204"/>
                <a:gd name="T75" fmla="*/ 162 h 204"/>
                <a:gd name="T76" fmla="*/ 55 w 204"/>
                <a:gd name="T77" fmla="*/ 155 h 204"/>
                <a:gd name="T78" fmla="*/ 85 w 204"/>
                <a:gd name="T79" fmla="*/ 17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204">
                  <a:moveTo>
                    <a:pt x="127" y="204"/>
                  </a:moveTo>
                  <a:cubicBezTo>
                    <a:pt x="79" y="204"/>
                    <a:pt x="79" y="204"/>
                    <a:pt x="79" y="204"/>
                  </a:cubicBezTo>
                  <a:cubicBezTo>
                    <a:pt x="76" y="204"/>
                    <a:pt x="73" y="201"/>
                    <a:pt x="73" y="198"/>
                  </a:cubicBezTo>
                  <a:cubicBezTo>
                    <a:pt x="73" y="180"/>
                    <a:pt x="73" y="180"/>
                    <a:pt x="73" y="180"/>
                  </a:cubicBezTo>
                  <a:cubicBezTo>
                    <a:pt x="65" y="177"/>
                    <a:pt x="57" y="173"/>
                    <a:pt x="50" y="167"/>
                  </a:cubicBezTo>
                  <a:cubicBezTo>
                    <a:pt x="34" y="176"/>
                    <a:pt x="34" y="176"/>
                    <a:pt x="34" y="176"/>
                  </a:cubicBezTo>
                  <a:cubicBezTo>
                    <a:pt x="31" y="177"/>
                    <a:pt x="28" y="176"/>
                    <a:pt x="26" y="173"/>
                  </a:cubicBezTo>
                  <a:cubicBezTo>
                    <a:pt x="2" y="132"/>
                    <a:pt x="2" y="132"/>
                    <a:pt x="2" y="132"/>
                  </a:cubicBezTo>
                  <a:cubicBezTo>
                    <a:pt x="0" y="129"/>
                    <a:pt x="1" y="125"/>
                    <a:pt x="4" y="124"/>
                  </a:cubicBezTo>
                  <a:cubicBezTo>
                    <a:pt x="19" y="115"/>
                    <a:pt x="19" y="115"/>
                    <a:pt x="19" y="115"/>
                  </a:cubicBezTo>
                  <a:cubicBezTo>
                    <a:pt x="19" y="111"/>
                    <a:pt x="18" y="106"/>
                    <a:pt x="18" y="102"/>
                  </a:cubicBezTo>
                  <a:cubicBezTo>
                    <a:pt x="18" y="97"/>
                    <a:pt x="19" y="93"/>
                    <a:pt x="19" y="88"/>
                  </a:cubicBezTo>
                  <a:cubicBezTo>
                    <a:pt x="4" y="80"/>
                    <a:pt x="4" y="80"/>
                    <a:pt x="4" y="80"/>
                  </a:cubicBezTo>
                  <a:cubicBezTo>
                    <a:pt x="3" y="79"/>
                    <a:pt x="2" y="78"/>
                    <a:pt x="2" y="76"/>
                  </a:cubicBezTo>
                  <a:cubicBezTo>
                    <a:pt x="1" y="74"/>
                    <a:pt x="1" y="73"/>
                    <a:pt x="2" y="71"/>
                  </a:cubicBezTo>
                  <a:cubicBezTo>
                    <a:pt x="26" y="30"/>
                    <a:pt x="26" y="30"/>
                    <a:pt x="26" y="30"/>
                  </a:cubicBezTo>
                  <a:cubicBezTo>
                    <a:pt x="28" y="27"/>
                    <a:pt x="32" y="26"/>
                    <a:pt x="34" y="28"/>
                  </a:cubicBezTo>
                  <a:cubicBezTo>
                    <a:pt x="50" y="36"/>
                    <a:pt x="50" y="36"/>
                    <a:pt x="50" y="36"/>
                  </a:cubicBezTo>
                  <a:cubicBezTo>
                    <a:pt x="57" y="30"/>
                    <a:pt x="65" y="26"/>
                    <a:pt x="73" y="23"/>
                  </a:cubicBezTo>
                  <a:cubicBezTo>
                    <a:pt x="73" y="6"/>
                    <a:pt x="73" y="6"/>
                    <a:pt x="73" y="6"/>
                  </a:cubicBezTo>
                  <a:cubicBezTo>
                    <a:pt x="73" y="2"/>
                    <a:pt x="76" y="0"/>
                    <a:pt x="79" y="0"/>
                  </a:cubicBezTo>
                  <a:cubicBezTo>
                    <a:pt x="127" y="0"/>
                    <a:pt x="127" y="0"/>
                    <a:pt x="127" y="0"/>
                  </a:cubicBezTo>
                  <a:cubicBezTo>
                    <a:pt x="131" y="0"/>
                    <a:pt x="133" y="2"/>
                    <a:pt x="133" y="6"/>
                  </a:cubicBezTo>
                  <a:cubicBezTo>
                    <a:pt x="133" y="23"/>
                    <a:pt x="133" y="23"/>
                    <a:pt x="133" y="23"/>
                  </a:cubicBezTo>
                  <a:cubicBezTo>
                    <a:pt x="142" y="26"/>
                    <a:pt x="149" y="31"/>
                    <a:pt x="156" y="36"/>
                  </a:cubicBezTo>
                  <a:cubicBezTo>
                    <a:pt x="170" y="28"/>
                    <a:pt x="170" y="28"/>
                    <a:pt x="170" y="28"/>
                  </a:cubicBezTo>
                  <a:cubicBezTo>
                    <a:pt x="172" y="27"/>
                    <a:pt x="173" y="27"/>
                    <a:pt x="175" y="27"/>
                  </a:cubicBezTo>
                  <a:cubicBezTo>
                    <a:pt x="177" y="27"/>
                    <a:pt x="178" y="28"/>
                    <a:pt x="179" y="30"/>
                  </a:cubicBezTo>
                  <a:cubicBezTo>
                    <a:pt x="203" y="71"/>
                    <a:pt x="203" y="71"/>
                    <a:pt x="203" y="71"/>
                  </a:cubicBezTo>
                  <a:cubicBezTo>
                    <a:pt x="204" y="74"/>
                    <a:pt x="203" y="78"/>
                    <a:pt x="200" y="80"/>
                  </a:cubicBezTo>
                  <a:cubicBezTo>
                    <a:pt x="185" y="88"/>
                    <a:pt x="185" y="88"/>
                    <a:pt x="185" y="88"/>
                  </a:cubicBezTo>
                  <a:cubicBezTo>
                    <a:pt x="186" y="93"/>
                    <a:pt x="186" y="97"/>
                    <a:pt x="186" y="102"/>
                  </a:cubicBezTo>
                  <a:cubicBezTo>
                    <a:pt x="186" y="106"/>
                    <a:pt x="186" y="111"/>
                    <a:pt x="185" y="115"/>
                  </a:cubicBezTo>
                  <a:cubicBezTo>
                    <a:pt x="201" y="124"/>
                    <a:pt x="201" y="124"/>
                    <a:pt x="201" y="124"/>
                  </a:cubicBezTo>
                  <a:cubicBezTo>
                    <a:pt x="203" y="125"/>
                    <a:pt x="204" y="129"/>
                    <a:pt x="203" y="132"/>
                  </a:cubicBezTo>
                  <a:cubicBezTo>
                    <a:pt x="179" y="173"/>
                    <a:pt x="179" y="173"/>
                    <a:pt x="179" y="173"/>
                  </a:cubicBezTo>
                  <a:cubicBezTo>
                    <a:pt x="178" y="175"/>
                    <a:pt x="177" y="176"/>
                    <a:pt x="175" y="176"/>
                  </a:cubicBezTo>
                  <a:cubicBezTo>
                    <a:pt x="174" y="177"/>
                    <a:pt x="172" y="176"/>
                    <a:pt x="171" y="176"/>
                  </a:cubicBezTo>
                  <a:cubicBezTo>
                    <a:pt x="156" y="167"/>
                    <a:pt x="156" y="167"/>
                    <a:pt x="156" y="167"/>
                  </a:cubicBezTo>
                  <a:cubicBezTo>
                    <a:pt x="149" y="173"/>
                    <a:pt x="142" y="177"/>
                    <a:pt x="133" y="180"/>
                  </a:cubicBezTo>
                  <a:cubicBezTo>
                    <a:pt x="133" y="198"/>
                    <a:pt x="133" y="198"/>
                    <a:pt x="133" y="198"/>
                  </a:cubicBezTo>
                  <a:cubicBezTo>
                    <a:pt x="133" y="201"/>
                    <a:pt x="131" y="204"/>
                    <a:pt x="127" y="204"/>
                  </a:cubicBezTo>
                  <a:close/>
                  <a:moveTo>
                    <a:pt x="85" y="192"/>
                  </a:moveTo>
                  <a:cubicBezTo>
                    <a:pt x="121" y="192"/>
                    <a:pt x="121" y="192"/>
                    <a:pt x="121" y="192"/>
                  </a:cubicBezTo>
                  <a:cubicBezTo>
                    <a:pt x="121" y="176"/>
                    <a:pt x="121" y="176"/>
                    <a:pt x="121" y="176"/>
                  </a:cubicBezTo>
                  <a:cubicBezTo>
                    <a:pt x="121" y="173"/>
                    <a:pt x="123" y="171"/>
                    <a:pt x="126" y="170"/>
                  </a:cubicBezTo>
                  <a:cubicBezTo>
                    <a:pt x="136" y="167"/>
                    <a:pt x="143" y="162"/>
                    <a:pt x="151" y="155"/>
                  </a:cubicBezTo>
                  <a:cubicBezTo>
                    <a:pt x="153" y="153"/>
                    <a:pt x="156" y="153"/>
                    <a:pt x="158" y="154"/>
                  </a:cubicBezTo>
                  <a:cubicBezTo>
                    <a:pt x="172" y="162"/>
                    <a:pt x="172" y="162"/>
                    <a:pt x="172" y="162"/>
                  </a:cubicBezTo>
                  <a:cubicBezTo>
                    <a:pt x="189" y="131"/>
                    <a:pt x="189" y="131"/>
                    <a:pt x="189" y="131"/>
                  </a:cubicBezTo>
                  <a:cubicBezTo>
                    <a:pt x="176" y="123"/>
                    <a:pt x="176" y="123"/>
                    <a:pt x="176" y="123"/>
                  </a:cubicBezTo>
                  <a:cubicBezTo>
                    <a:pt x="173" y="122"/>
                    <a:pt x="172" y="119"/>
                    <a:pt x="173" y="117"/>
                  </a:cubicBezTo>
                  <a:cubicBezTo>
                    <a:pt x="174" y="112"/>
                    <a:pt x="174" y="107"/>
                    <a:pt x="174" y="102"/>
                  </a:cubicBezTo>
                  <a:cubicBezTo>
                    <a:pt x="174" y="97"/>
                    <a:pt x="174" y="92"/>
                    <a:pt x="173" y="87"/>
                  </a:cubicBezTo>
                  <a:cubicBezTo>
                    <a:pt x="172" y="84"/>
                    <a:pt x="173" y="81"/>
                    <a:pt x="176" y="80"/>
                  </a:cubicBezTo>
                  <a:cubicBezTo>
                    <a:pt x="189" y="72"/>
                    <a:pt x="189" y="72"/>
                    <a:pt x="189" y="72"/>
                  </a:cubicBezTo>
                  <a:cubicBezTo>
                    <a:pt x="171" y="41"/>
                    <a:pt x="171" y="41"/>
                    <a:pt x="171" y="41"/>
                  </a:cubicBezTo>
                  <a:cubicBezTo>
                    <a:pt x="158" y="49"/>
                    <a:pt x="158" y="49"/>
                    <a:pt x="158" y="49"/>
                  </a:cubicBezTo>
                  <a:cubicBezTo>
                    <a:pt x="156" y="50"/>
                    <a:pt x="153" y="50"/>
                    <a:pt x="151" y="48"/>
                  </a:cubicBezTo>
                  <a:cubicBezTo>
                    <a:pt x="143" y="41"/>
                    <a:pt x="136" y="36"/>
                    <a:pt x="126" y="33"/>
                  </a:cubicBezTo>
                  <a:cubicBezTo>
                    <a:pt x="123" y="33"/>
                    <a:pt x="121" y="30"/>
                    <a:pt x="121" y="27"/>
                  </a:cubicBezTo>
                  <a:cubicBezTo>
                    <a:pt x="121" y="12"/>
                    <a:pt x="121" y="12"/>
                    <a:pt x="121" y="12"/>
                  </a:cubicBezTo>
                  <a:cubicBezTo>
                    <a:pt x="85" y="12"/>
                    <a:pt x="85" y="12"/>
                    <a:pt x="85" y="12"/>
                  </a:cubicBezTo>
                  <a:cubicBezTo>
                    <a:pt x="85" y="27"/>
                    <a:pt x="85" y="27"/>
                    <a:pt x="85" y="27"/>
                  </a:cubicBezTo>
                  <a:cubicBezTo>
                    <a:pt x="85" y="30"/>
                    <a:pt x="83" y="32"/>
                    <a:pt x="81" y="33"/>
                  </a:cubicBezTo>
                  <a:cubicBezTo>
                    <a:pt x="71" y="36"/>
                    <a:pt x="63" y="40"/>
                    <a:pt x="55" y="48"/>
                  </a:cubicBezTo>
                  <a:cubicBezTo>
                    <a:pt x="53" y="50"/>
                    <a:pt x="50" y="50"/>
                    <a:pt x="48" y="49"/>
                  </a:cubicBezTo>
                  <a:cubicBezTo>
                    <a:pt x="34" y="41"/>
                    <a:pt x="34" y="41"/>
                    <a:pt x="34" y="41"/>
                  </a:cubicBezTo>
                  <a:cubicBezTo>
                    <a:pt x="16" y="72"/>
                    <a:pt x="16" y="72"/>
                    <a:pt x="16" y="72"/>
                  </a:cubicBezTo>
                  <a:cubicBezTo>
                    <a:pt x="29" y="80"/>
                    <a:pt x="29" y="80"/>
                    <a:pt x="29" y="80"/>
                  </a:cubicBezTo>
                  <a:cubicBezTo>
                    <a:pt x="31" y="81"/>
                    <a:pt x="33" y="84"/>
                    <a:pt x="32" y="87"/>
                  </a:cubicBezTo>
                  <a:cubicBezTo>
                    <a:pt x="31" y="92"/>
                    <a:pt x="30" y="97"/>
                    <a:pt x="30" y="102"/>
                  </a:cubicBezTo>
                  <a:cubicBezTo>
                    <a:pt x="30" y="107"/>
                    <a:pt x="31" y="112"/>
                    <a:pt x="32" y="117"/>
                  </a:cubicBezTo>
                  <a:cubicBezTo>
                    <a:pt x="33" y="119"/>
                    <a:pt x="31" y="122"/>
                    <a:pt x="29" y="123"/>
                  </a:cubicBezTo>
                  <a:cubicBezTo>
                    <a:pt x="15" y="131"/>
                    <a:pt x="15" y="131"/>
                    <a:pt x="15" y="131"/>
                  </a:cubicBezTo>
                  <a:cubicBezTo>
                    <a:pt x="33" y="162"/>
                    <a:pt x="33" y="162"/>
                    <a:pt x="33" y="162"/>
                  </a:cubicBezTo>
                  <a:cubicBezTo>
                    <a:pt x="48" y="154"/>
                    <a:pt x="48" y="154"/>
                    <a:pt x="48" y="154"/>
                  </a:cubicBezTo>
                  <a:cubicBezTo>
                    <a:pt x="50" y="153"/>
                    <a:pt x="53" y="153"/>
                    <a:pt x="55" y="155"/>
                  </a:cubicBezTo>
                  <a:cubicBezTo>
                    <a:pt x="63" y="163"/>
                    <a:pt x="71" y="167"/>
                    <a:pt x="81" y="170"/>
                  </a:cubicBezTo>
                  <a:cubicBezTo>
                    <a:pt x="83" y="171"/>
                    <a:pt x="85" y="173"/>
                    <a:pt x="85" y="176"/>
                  </a:cubicBezTo>
                  <a:lnTo>
                    <a:pt x="85"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140" name="Freeform 49">
              <a:extLst>
                <a:ext uri="{FF2B5EF4-FFF2-40B4-BE49-F238E27FC236}">
                  <a16:creationId xmlns:a16="http://schemas.microsoft.com/office/drawing/2014/main" id="{25703F0B-4AFB-1142-AB77-64647188DC7B}"/>
                </a:ext>
              </a:extLst>
            </p:cNvPr>
            <p:cNvSpPr>
              <a:spLocks noEditPoints="1"/>
            </p:cNvSpPr>
            <p:nvPr/>
          </p:nvSpPr>
          <p:spPr bwMode="auto">
            <a:xfrm>
              <a:off x="5757" y="439"/>
              <a:ext cx="176" cy="178"/>
            </a:xfrm>
            <a:custGeom>
              <a:avLst/>
              <a:gdLst>
                <a:gd name="T0" fmla="*/ 48 w 119"/>
                <a:gd name="T1" fmla="*/ 120 h 120"/>
                <a:gd name="T2" fmla="*/ 42 w 119"/>
                <a:gd name="T3" fmla="*/ 104 h 120"/>
                <a:gd name="T4" fmla="*/ 21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07 w 119"/>
                <a:gd name="T31" fmla="*/ 53 h 120"/>
                <a:gd name="T32" fmla="*/ 107 w 119"/>
                <a:gd name="T33" fmla="*/ 66 h 120"/>
                <a:gd name="T34" fmla="*/ 117 w 119"/>
                <a:gd name="T35" fmla="*/ 79 h 120"/>
                <a:gd name="T36" fmla="*/ 102 w 119"/>
                <a:gd name="T37" fmla="*/ 103 h 120"/>
                <a:gd name="T38" fmla="*/ 89 w 119"/>
                <a:gd name="T39" fmla="*/ 97 h 120"/>
                <a:gd name="T40" fmla="*/ 78 w 119"/>
                <a:gd name="T41" fmla="*/ 114 h 120"/>
                <a:gd name="T42" fmla="*/ 54 w 119"/>
                <a:gd name="T43" fmla="*/ 108 h 120"/>
                <a:gd name="T44" fmla="*/ 66 w 119"/>
                <a:gd name="T45" fmla="*/ 100 h 120"/>
                <a:gd name="T46" fmla="*/ 84 w 119"/>
                <a:gd name="T47" fmla="*/ 86 h 120"/>
                <a:gd name="T48" fmla="*/ 98 w 119"/>
                <a:gd name="T49" fmla="*/ 89 h 120"/>
                <a:gd name="T50" fmla="*/ 97 w 119"/>
                <a:gd name="T51" fmla="*/ 75 h 120"/>
                <a:gd name="T52" fmla="*/ 95 w 119"/>
                <a:gd name="T53" fmla="*/ 60 h 120"/>
                <a:gd name="T54" fmla="*/ 97 w 119"/>
                <a:gd name="T55" fmla="*/ 45 h 120"/>
                <a:gd name="T56" fmla="*/ 98 w 119"/>
                <a:gd name="T57" fmla="*/ 31 h 120"/>
                <a:gd name="T58" fmla="*/ 84 w 119"/>
                <a:gd name="T59" fmla="*/ 34 h 120"/>
                <a:gd name="T60" fmla="*/ 66 w 119"/>
                <a:gd name="T61" fmla="*/ 19 h 120"/>
                <a:gd name="T62" fmla="*/ 54 w 119"/>
                <a:gd name="T63" fmla="*/ 12 h 120"/>
                <a:gd name="T64" fmla="*/ 50 w 119"/>
                <a:gd name="T65" fmla="*/ 25 h 120"/>
                <a:gd name="T66" fmla="*/ 28 w 119"/>
                <a:gd name="T67" fmla="*/ 34 h 120"/>
                <a:gd name="T68" fmla="*/ 15 w 119"/>
                <a:gd name="T69" fmla="*/ 41 h 120"/>
                <a:gd name="T70" fmla="*/ 24 w 119"/>
                <a:gd name="T71" fmla="*/ 51 h 120"/>
                <a:gd name="T72" fmla="*/ 24 w 119"/>
                <a:gd name="T73" fmla="*/ 68 h 120"/>
                <a:gd name="T74" fmla="*/ 15 w 119"/>
                <a:gd name="T75" fmla="*/ 78 h 120"/>
                <a:gd name="T76" fmla="*/ 28 w 119"/>
                <a:gd name="T77" fmla="*/ 85 h 120"/>
                <a:gd name="T78" fmla="*/ 50 w 119"/>
                <a:gd name="T79" fmla="*/ 94 h 120"/>
                <a:gd name="T80" fmla="*/ 54 w 119"/>
                <a:gd name="T81"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1" y="102"/>
                    <a:pt x="21" y="102"/>
                    <a:pt x="21"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5"/>
                  </a:cubicBezTo>
                  <a:cubicBezTo>
                    <a:pt x="0"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8" y="16"/>
                    <a:pt x="100" y="16"/>
                    <a:pt x="102" y="16"/>
                  </a:cubicBezTo>
                  <a:cubicBezTo>
                    <a:pt x="103" y="17"/>
                    <a:pt x="105" y="18"/>
                    <a:pt x="105" y="19"/>
                  </a:cubicBezTo>
                  <a:cubicBezTo>
                    <a:pt x="117" y="40"/>
                    <a:pt x="117" y="40"/>
                    <a:pt x="117" y="40"/>
                  </a:cubicBezTo>
                  <a:cubicBezTo>
                    <a:pt x="119" y="43"/>
                    <a:pt x="118"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7" y="79"/>
                  </a:cubicBezTo>
                  <a:cubicBezTo>
                    <a:pt x="106" y="100"/>
                    <a:pt x="106" y="100"/>
                    <a:pt x="106" y="100"/>
                  </a:cubicBezTo>
                  <a:cubicBezTo>
                    <a:pt x="105" y="101"/>
                    <a:pt x="103"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0" y="94"/>
                  </a:cubicBezTo>
                  <a:cubicBezTo>
                    <a:pt x="76" y="93"/>
                    <a:pt x="80" y="90"/>
                    <a:pt x="84" y="86"/>
                  </a:cubicBezTo>
                  <a:cubicBezTo>
                    <a:pt x="86" y="84"/>
                    <a:pt x="89" y="84"/>
                    <a:pt x="92" y="85"/>
                  </a:cubicBezTo>
                  <a:cubicBezTo>
                    <a:pt x="98" y="89"/>
                    <a:pt x="98" y="89"/>
                    <a:pt x="98" y="89"/>
                  </a:cubicBezTo>
                  <a:cubicBezTo>
                    <a:pt x="104" y="78"/>
                    <a:pt x="104" y="78"/>
                    <a:pt x="104" y="78"/>
                  </a:cubicBezTo>
                  <a:cubicBezTo>
                    <a:pt x="97" y="75"/>
                    <a:pt x="97" y="75"/>
                    <a:pt x="97" y="75"/>
                  </a:cubicBezTo>
                  <a:cubicBezTo>
                    <a:pt x="95" y="73"/>
                    <a:pt x="94" y="71"/>
                    <a:pt x="94"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1"/>
                    <a:pt x="98" y="31"/>
                    <a:pt x="98" y="31"/>
                  </a:cubicBezTo>
                  <a:cubicBezTo>
                    <a:pt x="92" y="34"/>
                    <a:pt x="92" y="34"/>
                    <a:pt x="92" y="34"/>
                  </a:cubicBezTo>
                  <a:cubicBezTo>
                    <a:pt x="89" y="36"/>
                    <a:pt x="86" y="35"/>
                    <a:pt x="84" y="34"/>
                  </a:cubicBezTo>
                  <a:cubicBezTo>
                    <a:pt x="80"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4"/>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4" y="51"/>
                  </a:cubicBezTo>
                  <a:cubicBezTo>
                    <a:pt x="24" y="54"/>
                    <a:pt x="23" y="57"/>
                    <a:pt x="23" y="60"/>
                  </a:cubicBezTo>
                  <a:cubicBezTo>
                    <a:pt x="23" y="62"/>
                    <a:pt x="24" y="65"/>
                    <a:pt x="24" y="68"/>
                  </a:cubicBezTo>
                  <a:cubicBezTo>
                    <a:pt x="25" y="71"/>
                    <a:pt x="24" y="73"/>
                    <a:pt x="22" y="75"/>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141" name="Group 79">
            <a:extLst>
              <a:ext uri="{FF2B5EF4-FFF2-40B4-BE49-F238E27FC236}">
                <a16:creationId xmlns:a16="http://schemas.microsoft.com/office/drawing/2014/main" id="{F01FD265-4EA3-E648-9E9F-F7ED57259CE5}"/>
              </a:ext>
            </a:extLst>
          </p:cNvPr>
          <p:cNvGrpSpPr>
            <a:grpSpLocks noChangeAspect="1"/>
          </p:cNvGrpSpPr>
          <p:nvPr userDrawn="1"/>
        </p:nvGrpSpPr>
        <p:grpSpPr bwMode="auto">
          <a:xfrm>
            <a:off x="4608644" y="3186991"/>
            <a:ext cx="481666" cy="341462"/>
            <a:chOff x="3437" y="1784"/>
            <a:chExt cx="426" cy="302"/>
          </a:xfrm>
          <a:solidFill>
            <a:schemeClr val="accent1"/>
          </a:solidFill>
        </p:grpSpPr>
        <p:sp>
          <p:nvSpPr>
            <p:cNvPr id="142" name="Freeform 80">
              <a:extLst>
                <a:ext uri="{FF2B5EF4-FFF2-40B4-BE49-F238E27FC236}">
                  <a16:creationId xmlns:a16="http://schemas.microsoft.com/office/drawing/2014/main" id="{AD563135-6D41-B34F-8DBF-9789C1D2FC7D}"/>
                </a:ext>
              </a:extLst>
            </p:cNvPr>
            <p:cNvSpPr>
              <a:spLocks noEditPoints="1"/>
            </p:cNvSpPr>
            <p:nvPr/>
          </p:nvSpPr>
          <p:spPr bwMode="auto">
            <a:xfrm>
              <a:off x="3614" y="1962"/>
              <a:ext cx="72" cy="70"/>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3" name="Freeform 81">
              <a:extLst>
                <a:ext uri="{FF2B5EF4-FFF2-40B4-BE49-F238E27FC236}">
                  <a16:creationId xmlns:a16="http://schemas.microsoft.com/office/drawing/2014/main" id="{8E14FF8C-207B-F447-B912-AC19E0458359}"/>
                </a:ext>
              </a:extLst>
            </p:cNvPr>
            <p:cNvSpPr>
              <a:spLocks/>
            </p:cNvSpPr>
            <p:nvPr/>
          </p:nvSpPr>
          <p:spPr bwMode="auto">
            <a:xfrm>
              <a:off x="3659" y="1880"/>
              <a:ext cx="108" cy="107"/>
            </a:xfrm>
            <a:custGeom>
              <a:avLst/>
              <a:gdLst>
                <a:gd name="T0" fmla="*/ 7 w 73"/>
                <a:gd name="T1" fmla="*/ 72 h 72"/>
                <a:gd name="T2" fmla="*/ 3 w 73"/>
                <a:gd name="T3" fmla="*/ 70 h 72"/>
                <a:gd name="T4" fmla="*/ 3 w 73"/>
                <a:gd name="T5" fmla="*/ 62 h 72"/>
                <a:gd name="T6" fmla="*/ 62 w 73"/>
                <a:gd name="T7" fmla="*/ 2 h 72"/>
                <a:gd name="T8" fmla="*/ 71 w 73"/>
                <a:gd name="T9" fmla="*/ 2 h 72"/>
                <a:gd name="T10" fmla="*/ 71 w 73"/>
                <a:gd name="T11" fmla="*/ 11 h 72"/>
                <a:gd name="T12" fmla="*/ 11 w 73"/>
                <a:gd name="T13" fmla="*/ 70 h 72"/>
                <a:gd name="T14" fmla="*/ 7 w 73"/>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2">
                  <a:moveTo>
                    <a:pt x="7" y="72"/>
                  </a:moveTo>
                  <a:cubicBezTo>
                    <a:pt x="5" y="72"/>
                    <a:pt x="4" y="72"/>
                    <a:pt x="3" y="70"/>
                  </a:cubicBezTo>
                  <a:cubicBezTo>
                    <a:pt x="0" y="68"/>
                    <a:pt x="0" y="64"/>
                    <a:pt x="3" y="62"/>
                  </a:cubicBezTo>
                  <a:cubicBezTo>
                    <a:pt x="62" y="2"/>
                    <a:pt x="62" y="2"/>
                    <a:pt x="62" y="2"/>
                  </a:cubicBezTo>
                  <a:cubicBezTo>
                    <a:pt x="64" y="0"/>
                    <a:pt x="68" y="0"/>
                    <a:pt x="71" y="2"/>
                  </a:cubicBezTo>
                  <a:cubicBezTo>
                    <a:pt x="73" y="5"/>
                    <a:pt x="73" y="9"/>
                    <a:pt x="71" y="11"/>
                  </a:cubicBezTo>
                  <a:cubicBezTo>
                    <a:pt x="11" y="70"/>
                    <a:pt x="11" y="70"/>
                    <a:pt x="11" y="70"/>
                  </a:cubicBezTo>
                  <a:cubicBezTo>
                    <a:pt x="10" y="72"/>
                    <a:pt x="9" y="72"/>
                    <a:pt x="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4" name="Freeform 82">
              <a:extLst>
                <a:ext uri="{FF2B5EF4-FFF2-40B4-BE49-F238E27FC236}">
                  <a16:creationId xmlns:a16="http://schemas.microsoft.com/office/drawing/2014/main" id="{D89E874B-0787-064A-B6EE-771B86487C5E}"/>
                </a:ext>
              </a:extLst>
            </p:cNvPr>
            <p:cNvSpPr>
              <a:spLocks/>
            </p:cNvSpPr>
            <p:nvPr/>
          </p:nvSpPr>
          <p:spPr bwMode="auto">
            <a:xfrm>
              <a:off x="3472"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5" name="Freeform 83">
              <a:extLst>
                <a:ext uri="{FF2B5EF4-FFF2-40B4-BE49-F238E27FC236}">
                  <a16:creationId xmlns:a16="http://schemas.microsoft.com/office/drawing/2014/main" id="{B0BBC9BB-9478-DD40-9544-993DEB7E0F10}"/>
                </a:ext>
              </a:extLst>
            </p:cNvPr>
            <p:cNvSpPr>
              <a:spLocks/>
            </p:cNvSpPr>
            <p:nvPr/>
          </p:nvSpPr>
          <p:spPr bwMode="auto">
            <a:xfrm>
              <a:off x="3774" y="1997"/>
              <a:ext cx="54" cy="18"/>
            </a:xfrm>
            <a:custGeom>
              <a:avLst/>
              <a:gdLst>
                <a:gd name="T0" fmla="*/ 30 w 36"/>
                <a:gd name="T1" fmla="*/ 12 h 12"/>
                <a:gd name="T2" fmla="*/ 6 w 36"/>
                <a:gd name="T3" fmla="*/ 12 h 12"/>
                <a:gd name="T4" fmla="*/ 0 w 36"/>
                <a:gd name="T5" fmla="*/ 6 h 12"/>
                <a:gd name="T6" fmla="*/ 6 w 36"/>
                <a:gd name="T7" fmla="*/ 0 h 12"/>
                <a:gd name="T8" fmla="*/ 30 w 36"/>
                <a:gd name="T9" fmla="*/ 0 h 12"/>
                <a:gd name="T10" fmla="*/ 36 w 36"/>
                <a:gd name="T11" fmla="*/ 6 h 12"/>
                <a:gd name="T12" fmla="*/ 30 w 3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6" name="Freeform 84">
              <a:extLst>
                <a:ext uri="{FF2B5EF4-FFF2-40B4-BE49-F238E27FC236}">
                  <a16:creationId xmlns:a16="http://schemas.microsoft.com/office/drawing/2014/main" id="{52E27719-BDA4-694D-83C1-C827D694BDD0}"/>
                </a:ext>
              </a:extLst>
            </p:cNvPr>
            <p:cNvSpPr>
              <a:spLocks/>
            </p:cNvSpPr>
            <p:nvPr/>
          </p:nvSpPr>
          <p:spPr bwMode="auto">
            <a:xfrm>
              <a:off x="3764" y="1922"/>
              <a:ext cx="52" cy="32"/>
            </a:xfrm>
            <a:custGeom>
              <a:avLst/>
              <a:gdLst>
                <a:gd name="T0" fmla="*/ 6 w 35"/>
                <a:gd name="T1" fmla="*/ 22 h 22"/>
                <a:gd name="T2" fmla="*/ 1 w 35"/>
                <a:gd name="T3" fmla="*/ 19 h 22"/>
                <a:gd name="T4" fmla="*/ 4 w 35"/>
                <a:gd name="T5" fmla="*/ 11 h 22"/>
                <a:gd name="T6" fmla="*/ 26 w 35"/>
                <a:gd name="T7" fmla="*/ 2 h 22"/>
                <a:gd name="T8" fmla="*/ 34 w 35"/>
                <a:gd name="T9" fmla="*/ 5 h 22"/>
                <a:gd name="T10" fmla="*/ 31 w 35"/>
                <a:gd name="T11" fmla="*/ 13 h 22"/>
                <a:gd name="T12" fmla="*/ 9 w 35"/>
                <a:gd name="T13" fmla="*/ 22 h 22"/>
                <a:gd name="T14" fmla="*/ 6 w 35"/>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2">
                  <a:moveTo>
                    <a:pt x="6" y="22"/>
                  </a:moveTo>
                  <a:cubicBezTo>
                    <a:pt x="4" y="22"/>
                    <a:pt x="2" y="21"/>
                    <a:pt x="1" y="19"/>
                  </a:cubicBezTo>
                  <a:cubicBezTo>
                    <a:pt x="0" y="16"/>
                    <a:pt x="1" y="12"/>
                    <a:pt x="4" y="11"/>
                  </a:cubicBezTo>
                  <a:cubicBezTo>
                    <a:pt x="26" y="2"/>
                    <a:pt x="26" y="2"/>
                    <a:pt x="26" y="2"/>
                  </a:cubicBezTo>
                  <a:cubicBezTo>
                    <a:pt x="29" y="0"/>
                    <a:pt x="33" y="2"/>
                    <a:pt x="34" y="5"/>
                  </a:cubicBezTo>
                  <a:cubicBezTo>
                    <a:pt x="35" y="8"/>
                    <a:pt x="34" y="11"/>
                    <a:pt x="31" y="13"/>
                  </a:cubicBezTo>
                  <a:cubicBezTo>
                    <a:pt x="9" y="22"/>
                    <a:pt x="9" y="22"/>
                    <a:pt x="9" y="22"/>
                  </a:cubicBezTo>
                  <a:cubicBezTo>
                    <a:pt x="8" y="22"/>
                    <a:pt x="7" y="22"/>
                    <a:pt x="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7" name="Freeform 85">
              <a:extLst>
                <a:ext uri="{FF2B5EF4-FFF2-40B4-BE49-F238E27FC236}">
                  <a16:creationId xmlns:a16="http://schemas.microsoft.com/office/drawing/2014/main" id="{FF113834-5F02-6A41-9F8F-FFF2D91F562A}"/>
                </a:ext>
              </a:extLst>
            </p:cNvPr>
            <p:cNvSpPr>
              <a:spLocks/>
            </p:cNvSpPr>
            <p:nvPr/>
          </p:nvSpPr>
          <p:spPr bwMode="auto">
            <a:xfrm>
              <a:off x="3691" y="1832"/>
              <a:ext cx="34" cy="51"/>
            </a:xfrm>
            <a:custGeom>
              <a:avLst/>
              <a:gdLst>
                <a:gd name="T0" fmla="*/ 7 w 23"/>
                <a:gd name="T1" fmla="*/ 35 h 35"/>
                <a:gd name="T2" fmla="*/ 4 w 23"/>
                <a:gd name="T3" fmla="*/ 34 h 35"/>
                <a:gd name="T4" fmla="*/ 1 w 23"/>
                <a:gd name="T5" fmla="*/ 26 h 35"/>
                <a:gd name="T6" fmla="*/ 10 w 23"/>
                <a:gd name="T7" fmla="*/ 4 h 35"/>
                <a:gd name="T8" fmla="*/ 18 w 23"/>
                <a:gd name="T9" fmla="*/ 1 h 35"/>
                <a:gd name="T10" fmla="*/ 21 w 23"/>
                <a:gd name="T11" fmla="*/ 9 h 35"/>
                <a:gd name="T12" fmla="*/ 12 w 23"/>
                <a:gd name="T13" fmla="*/ 31 h 35"/>
                <a:gd name="T14" fmla="*/ 7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7" y="35"/>
                  </a:moveTo>
                  <a:cubicBezTo>
                    <a:pt x="6" y="35"/>
                    <a:pt x="5" y="35"/>
                    <a:pt x="4" y="34"/>
                  </a:cubicBezTo>
                  <a:cubicBezTo>
                    <a:pt x="1" y="33"/>
                    <a:pt x="0" y="29"/>
                    <a:pt x="1" y="26"/>
                  </a:cubicBezTo>
                  <a:cubicBezTo>
                    <a:pt x="10" y="4"/>
                    <a:pt x="10" y="4"/>
                    <a:pt x="10" y="4"/>
                  </a:cubicBezTo>
                  <a:cubicBezTo>
                    <a:pt x="12" y="1"/>
                    <a:pt x="15" y="0"/>
                    <a:pt x="18" y="1"/>
                  </a:cubicBezTo>
                  <a:cubicBezTo>
                    <a:pt x="21" y="2"/>
                    <a:pt x="23" y="6"/>
                    <a:pt x="21" y="9"/>
                  </a:cubicBezTo>
                  <a:cubicBezTo>
                    <a:pt x="12" y="31"/>
                    <a:pt x="12" y="31"/>
                    <a:pt x="12" y="31"/>
                  </a:cubicBezTo>
                  <a:cubicBezTo>
                    <a:pt x="11" y="33"/>
                    <a:pt x="9" y="35"/>
                    <a:pt x="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8" name="Freeform 86">
              <a:extLst>
                <a:ext uri="{FF2B5EF4-FFF2-40B4-BE49-F238E27FC236}">
                  <a16:creationId xmlns:a16="http://schemas.microsoft.com/office/drawing/2014/main" id="{1F6BA6DB-8682-D240-BADC-571C01985129}"/>
                </a:ext>
              </a:extLst>
            </p:cNvPr>
            <p:cNvSpPr>
              <a:spLocks/>
            </p:cNvSpPr>
            <p:nvPr/>
          </p:nvSpPr>
          <p:spPr bwMode="auto">
            <a:xfrm>
              <a:off x="3641" y="1820"/>
              <a:ext cx="18" cy="53"/>
            </a:xfrm>
            <a:custGeom>
              <a:avLst/>
              <a:gdLst>
                <a:gd name="T0" fmla="*/ 6 w 12"/>
                <a:gd name="T1" fmla="*/ 36 h 36"/>
                <a:gd name="T2" fmla="*/ 0 w 12"/>
                <a:gd name="T3" fmla="*/ 30 h 36"/>
                <a:gd name="T4" fmla="*/ 0 w 12"/>
                <a:gd name="T5" fmla="*/ 6 h 36"/>
                <a:gd name="T6" fmla="*/ 6 w 12"/>
                <a:gd name="T7" fmla="*/ 0 h 36"/>
                <a:gd name="T8" fmla="*/ 12 w 12"/>
                <a:gd name="T9" fmla="*/ 6 h 36"/>
                <a:gd name="T10" fmla="*/ 12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3" y="36"/>
                    <a:pt x="0" y="33"/>
                    <a:pt x="0" y="30"/>
                  </a:cubicBezTo>
                  <a:cubicBezTo>
                    <a:pt x="0" y="6"/>
                    <a:pt x="0" y="6"/>
                    <a:pt x="0" y="6"/>
                  </a:cubicBezTo>
                  <a:cubicBezTo>
                    <a:pt x="0" y="3"/>
                    <a:pt x="3" y="0"/>
                    <a:pt x="6" y="0"/>
                  </a:cubicBezTo>
                  <a:cubicBezTo>
                    <a:pt x="10" y="0"/>
                    <a:pt x="12" y="3"/>
                    <a:pt x="12" y="6"/>
                  </a:cubicBezTo>
                  <a:cubicBezTo>
                    <a:pt x="12" y="30"/>
                    <a:pt x="12" y="30"/>
                    <a:pt x="12" y="30"/>
                  </a:cubicBezTo>
                  <a:cubicBezTo>
                    <a:pt x="12" y="33"/>
                    <a:pt x="10" y="3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49" name="Freeform 87">
              <a:extLst>
                <a:ext uri="{FF2B5EF4-FFF2-40B4-BE49-F238E27FC236}">
                  <a16:creationId xmlns:a16="http://schemas.microsoft.com/office/drawing/2014/main" id="{FE697EC8-E5DA-6C49-A676-2F10E8AEA48A}"/>
                </a:ext>
              </a:extLst>
            </p:cNvPr>
            <p:cNvSpPr>
              <a:spLocks/>
            </p:cNvSpPr>
            <p:nvPr/>
          </p:nvSpPr>
          <p:spPr bwMode="auto">
            <a:xfrm>
              <a:off x="3576" y="1832"/>
              <a:ext cx="34" cy="51"/>
            </a:xfrm>
            <a:custGeom>
              <a:avLst/>
              <a:gdLst>
                <a:gd name="T0" fmla="*/ 16 w 23"/>
                <a:gd name="T1" fmla="*/ 35 h 35"/>
                <a:gd name="T2" fmla="*/ 10 w 23"/>
                <a:gd name="T3" fmla="*/ 31 h 35"/>
                <a:gd name="T4" fmla="*/ 1 w 23"/>
                <a:gd name="T5" fmla="*/ 9 h 35"/>
                <a:gd name="T6" fmla="*/ 4 w 23"/>
                <a:gd name="T7" fmla="*/ 1 h 35"/>
                <a:gd name="T8" fmla="*/ 12 w 23"/>
                <a:gd name="T9" fmla="*/ 4 h 35"/>
                <a:gd name="T10" fmla="*/ 21 w 23"/>
                <a:gd name="T11" fmla="*/ 26 h 35"/>
                <a:gd name="T12" fmla="*/ 18 w 23"/>
                <a:gd name="T13" fmla="*/ 34 h 35"/>
                <a:gd name="T14" fmla="*/ 16 w 23"/>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5">
                  <a:moveTo>
                    <a:pt x="16" y="35"/>
                  </a:moveTo>
                  <a:cubicBezTo>
                    <a:pt x="13" y="35"/>
                    <a:pt x="11" y="33"/>
                    <a:pt x="10" y="31"/>
                  </a:cubicBezTo>
                  <a:cubicBezTo>
                    <a:pt x="1" y="9"/>
                    <a:pt x="1" y="9"/>
                    <a:pt x="1" y="9"/>
                  </a:cubicBezTo>
                  <a:cubicBezTo>
                    <a:pt x="0" y="6"/>
                    <a:pt x="1" y="2"/>
                    <a:pt x="4" y="1"/>
                  </a:cubicBezTo>
                  <a:cubicBezTo>
                    <a:pt x="7" y="0"/>
                    <a:pt x="11" y="1"/>
                    <a:pt x="12" y="4"/>
                  </a:cubicBezTo>
                  <a:cubicBezTo>
                    <a:pt x="21" y="26"/>
                    <a:pt x="21" y="26"/>
                    <a:pt x="21" y="26"/>
                  </a:cubicBezTo>
                  <a:cubicBezTo>
                    <a:pt x="23" y="29"/>
                    <a:pt x="21" y="33"/>
                    <a:pt x="18" y="34"/>
                  </a:cubicBezTo>
                  <a:cubicBezTo>
                    <a:pt x="17" y="35"/>
                    <a:pt x="17" y="35"/>
                    <a:pt x="16"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0" name="Freeform 88">
              <a:extLst>
                <a:ext uri="{FF2B5EF4-FFF2-40B4-BE49-F238E27FC236}">
                  <a16:creationId xmlns:a16="http://schemas.microsoft.com/office/drawing/2014/main" id="{12D6C954-2EF3-BD42-BFB7-359D0D4F6A5C}"/>
                </a:ext>
              </a:extLst>
            </p:cNvPr>
            <p:cNvSpPr>
              <a:spLocks/>
            </p:cNvSpPr>
            <p:nvPr/>
          </p:nvSpPr>
          <p:spPr bwMode="auto">
            <a:xfrm>
              <a:off x="3521" y="1869"/>
              <a:ext cx="45" cy="42"/>
            </a:xfrm>
            <a:custGeom>
              <a:avLst/>
              <a:gdLst>
                <a:gd name="T0" fmla="*/ 24 w 30"/>
                <a:gd name="T1" fmla="*/ 29 h 29"/>
                <a:gd name="T2" fmla="*/ 19 w 30"/>
                <a:gd name="T3" fmla="*/ 27 h 29"/>
                <a:gd name="T4" fmla="*/ 2 w 30"/>
                <a:gd name="T5" fmla="*/ 10 h 29"/>
                <a:gd name="T6" fmla="*/ 2 w 30"/>
                <a:gd name="T7" fmla="*/ 2 h 29"/>
                <a:gd name="T8" fmla="*/ 11 w 30"/>
                <a:gd name="T9" fmla="*/ 2 h 29"/>
                <a:gd name="T10" fmla="*/ 28 w 30"/>
                <a:gd name="T11" fmla="*/ 19 h 29"/>
                <a:gd name="T12" fmla="*/ 28 w 30"/>
                <a:gd name="T13" fmla="*/ 27 h 29"/>
                <a:gd name="T14" fmla="*/ 24 w 3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9">
                  <a:moveTo>
                    <a:pt x="24" y="29"/>
                  </a:moveTo>
                  <a:cubicBezTo>
                    <a:pt x="22" y="29"/>
                    <a:pt x="21" y="29"/>
                    <a:pt x="19" y="27"/>
                  </a:cubicBezTo>
                  <a:cubicBezTo>
                    <a:pt x="2" y="10"/>
                    <a:pt x="2" y="10"/>
                    <a:pt x="2" y="10"/>
                  </a:cubicBezTo>
                  <a:cubicBezTo>
                    <a:pt x="0" y="8"/>
                    <a:pt x="0" y="4"/>
                    <a:pt x="2" y="2"/>
                  </a:cubicBezTo>
                  <a:cubicBezTo>
                    <a:pt x="5" y="0"/>
                    <a:pt x="9" y="0"/>
                    <a:pt x="11" y="2"/>
                  </a:cubicBezTo>
                  <a:cubicBezTo>
                    <a:pt x="28" y="19"/>
                    <a:pt x="28" y="19"/>
                    <a:pt x="28" y="19"/>
                  </a:cubicBezTo>
                  <a:cubicBezTo>
                    <a:pt x="30" y="21"/>
                    <a:pt x="30" y="25"/>
                    <a:pt x="28" y="27"/>
                  </a:cubicBezTo>
                  <a:cubicBezTo>
                    <a:pt x="27" y="29"/>
                    <a:pt x="25" y="29"/>
                    <a:pt x="2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1" name="Freeform 89">
              <a:extLst>
                <a:ext uri="{FF2B5EF4-FFF2-40B4-BE49-F238E27FC236}">
                  <a16:creationId xmlns:a16="http://schemas.microsoft.com/office/drawing/2014/main" id="{A35B7786-D1F2-4549-A514-FD155D87A266}"/>
                </a:ext>
              </a:extLst>
            </p:cNvPr>
            <p:cNvSpPr>
              <a:spLocks/>
            </p:cNvSpPr>
            <p:nvPr/>
          </p:nvSpPr>
          <p:spPr bwMode="auto">
            <a:xfrm>
              <a:off x="3484" y="1922"/>
              <a:ext cx="54" cy="32"/>
            </a:xfrm>
            <a:custGeom>
              <a:avLst/>
              <a:gdLst>
                <a:gd name="T0" fmla="*/ 29 w 36"/>
                <a:gd name="T1" fmla="*/ 22 h 22"/>
                <a:gd name="T2" fmla="*/ 27 w 36"/>
                <a:gd name="T3" fmla="*/ 22 h 22"/>
                <a:gd name="T4" fmla="*/ 5 w 36"/>
                <a:gd name="T5" fmla="*/ 13 h 22"/>
                <a:gd name="T6" fmla="*/ 1 w 36"/>
                <a:gd name="T7" fmla="*/ 5 h 22"/>
                <a:gd name="T8" fmla="*/ 9 w 36"/>
                <a:gd name="T9" fmla="*/ 2 h 22"/>
                <a:gd name="T10" fmla="*/ 31 w 36"/>
                <a:gd name="T11" fmla="*/ 11 h 22"/>
                <a:gd name="T12" fmla="*/ 35 w 36"/>
                <a:gd name="T13" fmla="*/ 19 h 22"/>
                <a:gd name="T14" fmla="*/ 29 w 36"/>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2">
                  <a:moveTo>
                    <a:pt x="29" y="22"/>
                  </a:moveTo>
                  <a:cubicBezTo>
                    <a:pt x="28" y="22"/>
                    <a:pt x="28" y="22"/>
                    <a:pt x="27" y="22"/>
                  </a:cubicBezTo>
                  <a:cubicBezTo>
                    <a:pt x="5" y="13"/>
                    <a:pt x="5" y="13"/>
                    <a:pt x="5" y="13"/>
                  </a:cubicBezTo>
                  <a:cubicBezTo>
                    <a:pt x="2" y="11"/>
                    <a:pt x="0" y="8"/>
                    <a:pt x="1" y="5"/>
                  </a:cubicBezTo>
                  <a:cubicBezTo>
                    <a:pt x="3" y="2"/>
                    <a:pt x="6" y="0"/>
                    <a:pt x="9" y="2"/>
                  </a:cubicBezTo>
                  <a:cubicBezTo>
                    <a:pt x="31" y="11"/>
                    <a:pt x="31" y="11"/>
                    <a:pt x="31" y="11"/>
                  </a:cubicBezTo>
                  <a:cubicBezTo>
                    <a:pt x="34" y="12"/>
                    <a:pt x="36" y="16"/>
                    <a:pt x="35" y="19"/>
                  </a:cubicBezTo>
                  <a:cubicBezTo>
                    <a:pt x="34" y="21"/>
                    <a:pt x="31" y="22"/>
                    <a:pt x="2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152" name="Freeform 90">
              <a:extLst>
                <a:ext uri="{FF2B5EF4-FFF2-40B4-BE49-F238E27FC236}">
                  <a16:creationId xmlns:a16="http://schemas.microsoft.com/office/drawing/2014/main" id="{184AEB09-EB08-604B-AC9C-43039EE91DFE}"/>
                </a:ext>
              </a:extLst>
            </p:cNvPr>
            <p:cNvSpPr>
              <a:spLocks noEditPoints="1"/>
            </p:cNvSpPr>
            <p:nvPr/>
          </p:nvSpPr>
          <p:spPr bwMode="auto">
            <a:xfrm>
              <a:off x="3437" y="1784"/>
              <a:ext cx="426" cy="302"/>
            </a:xfrm>
            <a:custGeom>
              <a:avLst/>
              <a:gdLst>
                <a:gd name="T0" fmla="*/ 282 w 288"/>
                <a:gd name="T1" fmla="*/ 204 h 204"/>
                <a:gd name="T2" fmla="*/ 6 w 288"/>
                <a:gd name="T3" fmla="*/ 204 h 204"/>
                <a:gd name="T4" fmla="*/ 0 w 288"/>
                <a:gd name="T5" fmla="*/ 198 h 204"/>
                <a:gd name="T6" fmla="*/ 0 w 288"/>
                <a:gd name="T7" fmla="*/ 144 h 204"/>
                <a:gd name="T8" fmla="*/ 144 w 288"/>
                <a:gd name="T9" fmla="*/ 0 h 204"/>
                <a:gd name="T10" fmla="*/ 288 w 288"/>
                <a:gd name="T11" fmla="*/ 144 h 204"/>
                <a:gd name="T12" fmla="*/ 288 w 288"/>
                <a:gd name="T13" fmla="*/ 198 h 204"/>
                <a:gd name="T14" fmla="*/ 282 w 288"/>
                <a:gd name="T15" fmla="*/ 204 h 204"/>
                <a:gd name="T16" fmla="*/ 12 w 288"/>
                <a:gd name="T17" fmla="*/ 192 h 204"/>
                <a:gd name="T18" fmla="*/ 276 w 288"/>
                <a:gd name="T19" fmla="*/ 192 h 204"/>
                <a:gd name="T20" fmla="*/ 276 w 288"/>
                <a:gd name="T21" fmla="*/ 144 h 204"/>
                <a:gd name="T22" fmla="*/ 144 w 288"/>
                <a:gd name="T23" fmla="*/ 12 h 204"/>
                <a:gd name="T24" fmla="*/ 12 w 288"/>
                <a:gd name="T25" fmla="*/ 144 h 204"/>
                <a:gd name="T26" fmla="*/ 12 w 288"/>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04">
                  <a:moveTo>
                    <a:pt x="282" y="204"/>
                  </a:moveTo>
                  <a:cubicBezTo>
                    <a:pt x="6" y="204"/>
                    <a:pt x="6" y="204"/>
                    <a:pt x="6" y="204"/>
                  </a:cubicBezTo>
                  <a:cubicBezTo>
                    <a:pt x="3" y="204"/>
                    <a:pt x="0" y="201"/>
                    <a:pt x="0" y="198"/>
                  </a:cubicBezTo>
                  <a:cubicBezTo>
                    <a:pt x="0" y="144"/>
                    <a:pt x="0" y="144"/>
                    <a:pt x="0" y="144"/>
                  </a:cubicBezTo>
                  <a:cubicBezTo>
                    <a:pt x="0" y="64"/>
                    <a:pt x="65" y="0"/>
                    <a:pt x="144" y="0"/>
                  </a:cubicBezTo>
                  <a:cubicBezTo>
                    <a:pt x="224" y="0"/>
                    <a:pt x="288" y="64"/>
                    <a:pt x="288" y="144"/>
                  </a:cubicBezTo>
                  <a:cubicBezTo>
                    <a:pt x="288" y="198"/>
                    <a:pt x="288" y="198"/>
                    <a:pt x="288" y="198"/>
                  </a:cubicBezTo>
                  <a:cubicBezTo>
                    <a:pt x="288" y="201"/>
                    <a:pt x="286" y="204"/>
                    <a:pt x="282" y="204"/>
                  </a:cubicBezTo>
                  <a:close/>
                  <a:moveTo>
                    <a:pt x="12" y="192"/>
                  </a:moveTo>
                  <a:cubicBezTo>
                    <a:pt x="276" y="192"/>
                    <a:pt x="276" y="192"/>
                    <a:pt x="276" y="192"/>
                  </a:cubicBezTo>
                  <a:cubicBezTo>
                    <a:pt x="276" y="144"/>
                    <a:pt x="276" y="144"/>
                    <a:pt x="276" y="144"/>
                  </a:cubicBezTo>
                  <a:cubicBezTo>
                    <a:pt x="276" y="71"/>
                    <a:pt x="217" y="12"/>
                    <a:pt x="144" y="12"/>
                  </a:cubicBezTo>
                  <a:cubicBezTo>
                    <a:pt x="71" y="12"/>
                    <a:pt x="12" y="71"/>
                    <a:pt x="12" y="144"/>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153" name="Group 59">
            <a:extLst>
              <a:ext uri="{FF2B5EF4-FFF2-40B4-BE49-F238E27FC236}">
                <a16:creationId xmlns:a16="http://schemas.microsoft.com/office/drawing/2014/main" id="{892D387B-5AA1-8044-8D45-614FDCB30B66}"/>
              </a:ext>
            </a:extLst>
          </p:cNvPr>
          <p:cNvGrpSpPr>
            <a:grpSpLocks noChangeAspect="1"/>
          </p:cNvGrpSpPr>
          <p:nvPr userDrawn="1"/>
        </p:nvGrpSpPr>
        <p:grpSpPr bwMode="auto">
          <a:xfrm>
            <a:off x="2075617" y="3217044"/>
            <a:ext cx="466978" cy="281356"/>
            <a:chOff x="6554" y="532"/>
            <a:chExt cx="400" cy="241"/>
          </a:xfrm>
          <a:solidFill>
            <a:schemeClr val="accent1"/>
          </a:solidFill>
        </p:grpSpPr>
        <p:sp>
          <p:nvSpPr>
            <p:cNvPr id="154" name="Freeform 60">
              <a:extLst>
                <a:ext uri="{FF2B5EF4-FFF2-40B4-BE49-F238E27FC236}">
                  <a16:creationId xmlns:a16="http://schemas.microsoft.com/office/drawing/2014/main" id="{CA82DAE1-B4D6-1142-8988-789C66AB55DB}"/>
                </a:ext>
              </a:extLst>
            </p:cNvPr>
            <p:cNvSpPr>
              <a:spLocks/>
            </p:cNvSpPr>
            <p:nvPr/>
          </p:nvSpPr>
          <p:spPr bwMode="auto">
            <a:xfrm>
              <a:off x="6554" y="532"/>
              <a:ext cx="400" cy="241"/>
            </a:xfrm>
            <a:custGeom>
              <a:avLst/>
              <a:gdLst>
                <a:gd name="T0" fmla="*/ 6 w 271"/>
                <a:gd name="T1" fmla="*/ 163 h 163"/>
                <a:gd name="T2" fmla="*/ 2 w 271"/>
                <a:gd name="T3" fmla="*/ 161 h 163"/>
                <a:gd name="T4" fmla="*/ 2 w 271"/>
                <a:gd name="T5" fmla="*/ 153 h 163"/>
                <a:gd name="T6" fmla="*/ 98 w 271"/>
                <a:gd name="T7" fmla="*/ 45 h 163"/>
                <a:gd name="T8" fmla="*/ 106 w 271"/>
                <a:gd name="T9" fmla="*/ 44 h 163"/>
                <a:gd name="T10" fmla="*/ 174 w 271"/>
                <a:gd name="T11" fmla="*/ 100 h 163"/>
                <a:gd name="T12" fmla="*/ 260 w 271"/>
                <a:gd name="T13" fmla="*/ 3 h 163"/>
                <a:gd name="T14" fmla="*/ 268 w 271"/>
                <a:gd name="T15" fmla="*/ 2 h 163"/>
                <a:gd name="T16" fmla="*/ 269 w 271"/>
                <a:gd name="T17" fmla="*/ 11 h 163"/>
                <a:gd name="T18" fmla="*/ 179 w 271"/>
                <a:gd name="T19" fmla="*/ 113 h 163"/>
                <a:gd name="T20" fmla="*/ 171 w 271"/>
                <a:gd name="T21" fmla="*/ 113 h 163"/>
                <a:gd name="T22" fmla="*/ 103 w 271"/>
                <a:gd name="T23" fmla="*/ 57 h 163"/>
                <a:gd name="T24" fmla="*/ 11 w 271"/>
                <a:gd name="T25" fmla="*/ 161 h 163"/>
                <a:gd name="T26" fmla="*/ 6 w 271"/>
                <a:gd name="T2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63">
                  <a:moveTo>
                    <a:pt x="6" y="163"/>
                  </a:moveTo>
                  <a:cubicBezTo>
                    <a:pt x="5" y="163"/>
                    <a:pt x="4" y="162"/>
                    <a:pt x="2" y="161"/>
                  </a:cubicBezTo>
                  <a:cubicBezTo>
                    <a:pt x="0" y="159"/>
                    <a:pt x="0" y="155"/>
                    <a:pt x="2" y="153"/>
                  </a:cubicBezTo>
                  <a:cubicBezTo>
                    <a:pt x="98" y="45"/>
                    <a:pt x="98" y="45"/>
                    <a:pt x="98" y="45"/>
                  </a:cubicBezTo>
                  <a:cubicBezTo>
                    <a:pt x="100" y="42"/>
                    <a:pt x="104" y="42"/>
                    <a:pt x="106" y="44"/>
                  </a:cubicBezTo>
                  <a:cubicBezTo>
                    <a:pt x="174" y="100"/>
                    <a:pt x="174" y="100"/>
                    <a:pt x="174" y="100"/>
                  </a:cubicBezTo>
                  <a:cubicBezTo>
                    <a:pt x="260" y="3"/>
                    <a:pt x="260" y="3"/>
                    <a:pt x="260" y="3"/>
                  </a:cubicBezTo>
                  <a:cubicBezTo>
                    <a:pt x="262" y="0"/>
                    <a:pt x="266" y="0"/>
                    <a:pt x="268" y="2"/>
                  </a:cubicBezTo>
                  <a:cubicBezTo>
                    <a:pt x="271" y="5"/>
                    <a:pt x="271" y="8"/>
                    <a:pt x="269" y="11"/>
                  </a:cubicBezTo>
                  <a:cubicBezTo>
                    <a:pt x="179" y="113"/>
                    <a:pt x="179" y="113"/>
                    <a:pt x="179" y="113"/>
                  </a:cubicBezTo>
                  <a:cubicBezTo>
                    <a:pt x="177" y="115"/>
                    <a:pt x="173" y="116"/>
                    <a:pt x="171" y="113"/>
                  </a:cubicBezTo>
                  <a:cubicBezTo>
                    <a:pt x="103" y="57"/>
                    <a:pt x="103" y="57"/>
                    <a:pt x="103" y="57"/>
                  </a:cubicBezTo>
                  <a:cubicBezTo>
                    <a:pt x="11" y="161"/>
                    <a:pt x="11" y="161"/>
                    <a:pt x="11" y="161"/>
                  </a:cubicBezTo>
                  <a:cubicBezTo>
                    <a:pt x="10" y="162"/>
                    <a:pt x="8" y="163"/>
                    <a:pt x="6"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sp>
          <p:nvSpPr>
            <p:cNvPr id="155" name="Freeform 61">
              <a:extLst>
                <a:ext uri="{FF2B5EF4-FFF2-40B4-BE49-F238E27FC236}">
                  <a16:creationId xmlns:a16="http://schemas.microsoft.com/office/drawing/2014/main" id="{F6DD371E-5D02-AF4E-8FE8-2BC519C3177C}"/>
                </a:ext>
              </a:extLst>
            </p:cNvPr>
            <p:cNvSpPr>
              <a:spLocks/>
            </p:cNvSpPr>
            <p:nvPr/>
          </p:nvSpPr>
          <p:spPr bwMode="auto">
            <a:xfrm>
              <a:off x="6812" y="534"/>
              <a:ext cx="141" cy="124"/>
            </a:xfrm>
            <a:custGeom>
              <a:avLst/>
              <a:gdLst>
                <a:gd name="T0" fmla="*/ 89 w 95"/>
                <a:gd name="T1" fmla="*/ 84 h 84"/>
                <a:gd name="T2" fmla="*/ 83 w 95"/>
                <a:gd name="T3" fmla="*/ 78 h 84"/>
                <a:gd name="T4" fmla="*/ 83 w 95"/>
                <a:gd name="T5" fmla="*/ 12 h 84"/>
                <a:gd name="T6" fmla="*/ 6 w 95"/>
                <a:gd name="T7" fmla="*/ 12 h 84"/>
                <a:gd name="T8" fmla="*/ 0 w 95"/>
                <a:gd name="T9" fmla="*/ 6 h 84"/>
                <a:gd name="T10" fmla="*/ 6 w 95"/>
                <a:gd name="T11" fmla="*/ 0 h 84"/>
                <a:gd name="T12" fmla="*/ 89 w 95"/>
                <a:gd name="T13" fmla="*/ 0 h 84"/>
                <a:gd name="T14" fmla="*/ 95 w 95"/>
                <a:gd name="T15" fmla="*/ 6 h 84"/>
                <a:gd name="T16" fmla="*/ 95 w 95"/>
                <a:gd name="T17" fmla="*/ 78 h 84"/>
                <a:gd name="T18" fmla="*/ 89 w 9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84">
                  <a:moveTo>
                    <a:pt x="89" y="84"/>
                  </a:moveTo>
                  <a:cubicBezTo>
                    <a:pt x="86" y="84"/>
                    <a:pt x="83" y="81"/>
                    <a:pt x="83" y="78"/>
                  </a:cubicBezTo>
                  <a:cubicBezTo>
                    <a:pt x="83" y="12"/>
                    <a:pt x="83" y="12"/>
                    <a:pt x="83" y="12"/>
                  </a:cubicBezTo>
                  <a:cubicBezTo>
                    <a:pt x="6" y="12"/>
                    <a:pt x="6" y="12"/>
                    <a:pt x="6" y="12"/>
                  </a:cubicBezTo>
                  <a:cubicBezTo>
                    <a:pt x="3" y="12"/>
                    <a:pt x="0" y="9"/>
                    <a:pt x="0" y="6"/>
                  </a:cubicBezTo>
                  <a:cubicBezTo>
                    <a:pt x="0" y="3"/>
                    <a:pt x="3" y="0"/>
                    <a:pt x="6" y="0"/>
                  </a:cubicBezTo>
                  <a:cubicBezTo>
                    <a:pt x="89" y="0"/>
                    <a:pt x="89" y="0"/>
                    <a:pt x="89" y="0"/>
                  </a:cubicBezTo>
                  <a:cubicBezTo>
                    <a:pt x="93" y="0"/>
                    <a:pt x="95" y="3"/>
                    <a:pt x="95" y="6"/>
                  </a:cubicBezTo>
                  <a:cubicBezTo>
                    <a:pt x="95" y="78"/>
                    <a:pt x="95" y="78"/>
                    <a:pt x="95" y="78"/>
                  </a:cubicBezTo>
                  <a:cubicBezTo>
                    <a:pt x="95" y="81"/>
                    <a:pt x="93" y="84"/>
                    <a:pt x="89"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solidFill>
                  <a:schemeClr val="bg2"/>
                </a:solidFill>
              </a:endParaRPr>
            </a:p>
          </p:txBody>
        </p:sp>
      </p:grpSp>
      <p:grpSp>
        <p:nvGrpSpPr>
          <p:cNvPr id="156" name="Group 60">
            <a:extLst>
              <a:ext uri="{FF2B5EF4-FFF2-40B4-BE49-F238E27FC236}">
                <a16:creationId xmlns:a16="http://schemas.microsoft.com/office/drawing/2014/main" id="{909B4C50-0B6B-F940-B96B-0F025E25749D}"/>
              </a:ext>
            </a:extLst>
          </p:cNvPr>
          <p:cNvGrpSpPr>
            <a:grpSpLocks noChangeAspect="1"/>
          </p:cNvGrpSpPr>
          <p:nvPr userDrawn="1"/>
        </p:nvGrpSpPr>
        <p:grpSpPr bwMode="auto">
          <a:xfrm>
            <a:off x="3329567" y="3117577"/>
            <a:ext cx="491836" cy="480291"/>
            <a:chOff x="6726" y="600"/>
            <a:chExt cx="426" cy="416"/>
          </a:xfrm>
          <a:solidFill>
            <a:schemeClr val="accent1"/>
          </a:solidFill>
        </p:grpSpPr>
        <p:sp>
          <p:nvSpPr>
            <p:cNvPr id="157" name="Freeform 61">
              <a:extLst>
                <a:ext uri="{FF2B5EF4-FFF2-40B4-BE49-F238E27FC236}">
                  <a16:creationId xmlns:a16="http://schemas.microsoft.com/office/drawing/2014/main" id="{9C3A8E24-140A-A045-9B50-E9B468100282}"/>
                </a:ext>
              </a:extLst>
            </p:cNvPr>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62">
              <a:extLst>
                <a:ext uri="{FF2B5EF4-FFF2-40B4-BE49-F238E27FC236}">
                  <a16:creationId xmlns:a16="http://schemas.microsoft.com/office/drawing/2014/main" id="{7B95F1FD-5650-BC4B-808D-C3715C5F40BE}"/>
                </a:ext>
              </a:extLst>
            </p:cNvPr>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63">
              <a:extLst>
                <a:ext uri="{FF2B5EF4-FFF2-40B4-BE49-F238E27FC236}">
                  <a16:creationId xmlns:a16="http://schemas.microsoft.com/office/drawing/2014/main" id="{0ACA05DC-D168-ED4A-8F9D-48683873D78A}"/>
                </a:ext>
              </a:extLst>
            </p:cNvPr>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64">
              <a:extLst>
                <a:ext uri="{FF2B5EF4-FFF2-40B4-BE49-F238E27FC236}">
                  <a16:creationId xmlns:a16="http://schemas.microsoft.com/office/drawing/2014/main" id="{DEACE061-660B-B846-81F5-5CAC95D88ABD}"/>
                </a:ext>
              </a:extLst>
            </p:cNvPr>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65">
              <a:extLst>
                <a:ext uri="{FF2B5EF4-FFF2-40B4-BE49-F238E27FC236}">
                  <a16:creationId xmlns:a16="http://schemas.microsoft.com/office/drawing/2014/main" id="{6C1EFCFD-1918-4C4B-9CE7-E8EFB1D43AEC}"/>
                </a:ext>
              </a:extLst>
            </p:cNvPr>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66">
              <a:extLst>
                <a:ext uri="{FF2B5EF4-FFF2-40B4-BE49-F238E27FC236}">
                  <a16:creationId xmlns:a16="http://schemas.microsoft.com/office/drawing/2014/main" id="{E3276A80-6E12-C248-A63A-BDDBCB6DC276}"/>
                </a:ext>
              </a:extLst>
            </p:cNvPr>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67">
              <a:extLst>
                <a:ext uri="{FF2B5EF4-FFF2-40B4-BE49-F238E27FC236}">
                  <a16:creationId xmlns:a16="http://schemas.microsoft.com/office/drawing/2014/main" id="{FA66DBB2-838B-4C4A-BA40-168FEF07086F}"/>
                </a:ext>
              </a:extLst>
            </p:cNvPr>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68">
              <a:extLst>
                <a:ext uri="{FF2B5EF4-FFF2-40B4-BE49-F238E27FC236}">
                  <a16:creationId xmlns:a16="http://schemas.microsoft.com/office/drawing/2014/main" id="{93019F76-8284-AF42-815A-EE8C56616EEB}"/>
                </a:ext>
              </a:extLst>
            </p:cNvPr>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69">
              <a:extLst>
                <a:ext uri="{FF2B5EF4-FFF2-40B4-BE49-F238E27FC236}">
                  <a16:creationId xmlns:a16="http://schemas.microsoft.com/office/drawing/2014/main" id="{994737E9-AB00-4844-A2D9-029280879396}"/>
                </a:ext>
              </a:extLst>
            </p:cNvPr>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70">
              <a:extLst>
                <a:ext uri="{FF2B5EF4-FFF2-40B4-BE49-F238E27FC236}">
                  <a16:creationId xmlns:a16="http://schemas.microsoft.com/office/drawing/2014/main" id="{31011639-86D2-1945-816C-1890494209C3}"/>
                </a:ext>
              </a:extLst>
            </p:cNvPr>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71">
              <a:extLst>
                <a:ext uri="{FF2B5EF4-FFF2-40B4-BE49-F238E27FC236}">
                  <a16:creationId xmlns:a16="http://schemas.microsoft.com/office/drawing/2014/main" id="{351419A5-CCB8-0F4A-A9D8-85EBBC43D894}"/>
                </a:ext>
              </a:extLst>
            </p:cNvPr>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72">
              <a:extLst>
                <a:ext uri="{FF2B5EF4-FFF2-40B4-BE49-F238E27FC236}">
                  <a16:creationId xmlns:a16="http://schemas.microsoft.com/office/drawing/2014/main" id="{E9D27936-5D5D-614F-8C1C-7B1D6C8F53BC}"/>
                </a:ext>
              </a:extLst>
            </p:cNvPr>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9" name="Group 147">
            <a:extLst>
              <a:ext uri="{FF2B5EF4-FFF2-40B4-BE49-F238E27FC236}">
                <a16:creationId xmlns:a16="http://schemas.microsoft.com/office/drawing/2014/main" id="{1A45C7C7-247A-8046-A96E-AD1F982C8EF8}"/>
              </a:ext>
            </a:extLst>
          </p:cNvPr>
          <p:cNvGrpSpPr>
            <a:grpSpLocks noChangeAspect="1"/>
          </p:cNvGrpSpPr>
          <p:nvPr userDrawn="1"/>
        </p:nvGrpSpPr>
        <p:grpSpPr bwMode="auto">
          <a:xfrm>
            <a:off x="4602982" y="4317934"/>
            <a:ext cx="492991" cy="480291"/>
            <a:chOff x="4660" y="3155"/>
            <a:chExt cx="427" cy="416"/>
          </a:xfrm>
          <a:solidFill>
            <a:schemeClr val="accent1"/>
          </a:solidFill>
        </p:grpSpPr>
        <p:sp>
          <p:nvSpPr>
            <p:cNvPr id="170" name="Freeform 148">
              <a:extLst>
                <a:ext uri="{FF2B5EF4-FFF2-40B4-BE49-F238E27FC236}">
                  <a16:creationId xmlns:a16="http://schemas.microsoft.com/office/drawing/2014/main" id="{8E8C409B-9E97-C84A-B9D3-A35AAE508CE2}"/>
                </a:ext>
              </a:extLst>
            </p:cNvPr>
            <p:cNvSpPr>
              <a:spLocks/>
            </p:cNvSpPr>
            <p:nvPr/>
          </p:nvSpPr>
          <p:spPr bwMode="auto">
            <a:xfrm>
              <a:off x="4952" y="3213"/>
              <a:ext cx="75" cy="72"/>
            </a:xfrm>
            <a:custGeom>
              <a:avLst/>
              <a:gdLst>
                <a:gd name="T0" fmla="*/ 7 w 51"/>
                <a:gd name="T1" fmla="*/ 50 h 50"/>
                <a:gd name="T2" fmla="*/ 3 w 51"/>
                <a:gd name="T3" fmla="*/ 48 h 50"/>
                <a:gd name="T4" fmla="*/ 3 w 51"/>
                <a:gd name="T5" fmla="*/ 40 h 50"/>
                <a:gd name="T6" fmla="*/ 40 w 51"/>
                <a:gd name="T7" fmla="*/ 3 h 50"/>
                <a:gd name="T8" fmla="*/ 49 w 51"/>
                <a:gd name="T9" fmla="*/ 3 h 50"/>
                <a:gd name="T10" fmla="*/ 49 w 51"/>
                <a:gd name="T11" fmla="*/ 11 h 50"/>
                <a:gd name="T12" fmla="*/ 11 w 51"/>
                <a:gd name="T13" fmla="*/ 48 h 50"/>
                <a:gd name="T14" fmla="*/ 7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7" y="50"/>
                  </a:moveTo>
                  <a:cubicBezTo>
                    <a:pt x="6" y="50"/>
                    <a:pt x="4" y="49"/>
                    <a:pt x="3" y="48"/>
                  </a:cubicBezTo>
                  <a:cubicBezTo>
                    <a:pt x="0" y="46"/>
                    <a:pt x="0" y="42"/>
                    <a:pt x="3" y="40"/>
                  </a:cubicBezTo>
                  <a:cubicBezTo>
                    <a:pt x="40" y="3"/>
                    <a:pt x="40" y="3"/>
                    <a:pt x="40" y="3"/>
                  </a:cubicBezTo>
                  <a:cubicBezTo>
                    <a:pt x="42" y="0"/>
                    <a:pt x="46" y="0"/>
                    <a:pt x="49" y="3"/>
                  </a:cubicBezTo>
                  <a:cubicBezTo>
                    <a:pt x="51" y="5"/>
                    <a:pt x="51" y="9"/>
                    <a:pt x="49" y="11"/>
                  </a:cubicBezTo>
                  <a:cubicBezTo>
                    <a:pt x="11" y="48"/>
                    <a:pt x="11" y="48"/>
                    <a:pt x="11" y="48"/>
                  </a:cubicBezTo>
                  <a:cubicBezTo>
                    <a:pt x="10" y="49"/>
                    <a:pt x="9" y="50"/>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1" name="Freeform 149">
              <a:extLst>
                <a:ext uri="{FF2B5EF4-FFF2-40B4-BE49-F238E27FC236}">
                  <a16:creationId xmlns:a16="http://schemas.microsoft.com/office/drawing/2014/main" id="{DA0B5ECD-870E-4848-9CD3-F2A48AAED96F}"/>
                </a:ext>
              </a:extLst>
            </p:cNvPr>
            <p:cNvSpPr>
              <a:spLocks noEditPoints="1"/>
            </p:cNvSpPr>
            <p:nvPr/>
          </p:nvSpPr>
          <p:spPr bwMode="auto">
            <a:xfrm>
              <a:off x="4998"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2" name="Freeform 150">
              <a:extLst>
                <a:ext uri="{FF2B5EF4-FFF2-40B4-BE49-F238E27FC236}">
                  <a16:creationId xmlns:a16="http://schemas.microsoft.com/office/drawing/2014/main" id="{F35591AC-ECAA-6A44-8F99-819ED52E6DAB}"/>
                </a:ext>
              </a:extLst>
            </p:cNvPr>
            <p:cNvSpPr>
              <a:spLocks/>
            </p:cNvSpPr>
            <p:nvPr/>
          </p:nvSpPr>
          <p:spPr bwMode="auto">
            <a:xfrm>
              <a:off x="4970" y="3457"/>
              <a:ext cx="57" cy="55"/>
            </a:xfrm>
            <a:custGeom>
              <a:avLst/>
              <a:gdLst>
                <a:gd name="T0" fmla="*/ 32 w 39"/>
                <a:gd name="T1" fmla="*/ 38 h 38"/>
                <a:gd name="T2" fmla="*/ 28 w 39"/>
                <a:gd name="T3" fmla="*/ 36 h 38"/>
                <a:gd name="T4" fmla="*/ 2 w 39"/>
                <a:gd name="T5" fmla="*/ 11 h 38"/>
                <a:gd name="T6" fmla="*/ 2 w 39"/>
                <a:gd name="T7" fmla="*/ 2 h 38"/>
                <a:gd name="T8" fmla="*/ 11 w 39"/>
                <a:gd name="T9" fmla="*/ 2 h 38"/>
                <a:gd name="T10" fmla="*/ 36 w 39"/>
                <a:gd name="T11" fmla="*/ 28 h 38"/>
                <a:gd name="T12" fmla="*/ 36 w 39"/>
                <a:gd name="T13" fmla="*/ 36 h 38"/>
                <a:gd name="T14" fmla="*/ 32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2" y="38"/>
                  </a:moveTo>
                  <a:cubicBezTo>
                    <a:pt x="30" y="38"/>
                    <a:pt x="29" y="37"/>
                    <a:pt x="28" y="36"/>
                  </a:cubicBezTo>
                  <a:cubicBezTo>
                    <a:pt x="2" y="11"/>
                    <a:pt x="2" y="11"/>
                    <a:pt x="2" y="11"/>
                  </a:cubicBezTo>
                  <a:cubicBezTo>
                    <a:pt x="0" y="8"/>
                    <a:pt x="0" y="4"/>
                    <a:pt x="2" y="2"/>
                  </a:cubicBezTo>
                  <a:cubicBezTo>
                    <a:pt x="5" y="0"/>
                    <a:pt x="8" y="0"/>
                    <a:pt x="11" y="2"/>
                  </a:cubicBezTo>
                  <a:cubicBezTo>
                    <a:pt x="36" y="28"/>
                    <a:pt x="36" y="28"/>
                    <a:pt x="36" y="28"/>
                  </a:cubicBezTo>
                  <a:cubicBezTo>
                    <a:pt x="39" y="30"/>
                    <a:pt x="39" y="34"/>
                    <a:pt x="36" y="36"/>
                  </a:cubicBezTo>
                  <a:cubicBezTo>
                    <a:pt x="35" y="37"/>
                    <a:pt x="33" y="38"/>
                    <a:pt x="32"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3" name="Freeform 151">
              <a:extLst>
                <a:ext uri="{FF2B5EF4-FFF2-40B4-BE49-F238E27FC236}">
                  <a16:creationId xmlns:a16="http://schemas.microsoft.com/office/drawing/2014/main" id="{7C40EEF9-FCC2-A541-B120-A45140879919}"/>
                </a:ext>
              </a:extLst>
            </p:cNvPr>
            <p:cNvSpPr>
              <a:spLocks noEditPoints="1"/>
            </p:cNvSpPr>
            <p:nvPr/>
          </p:nvSpPr>
          <p:spPr bwMode="auto">
            <a:xfrm>
              <a:off x="4998"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4" name="Freeform 152">
              <a:extLst>
                <a:ext uri="{FF2B5EF4-FFF2-40B4-BE49-F238E27FC236}">
                  <a16:creationId xmlns:a16="http://schemas.microsoft.com/office/drawing/2014/main" id="{A9892F93-4546-3D4E-B74D-759D573B708D}"/>
                </a:ext>
              </a:extLst>
            </p:cNvPr>
            <p:cNvSpPr>
              <a:spLocks/>
            </p:cNvSpPr>
            <p:nvPr/>
          </p:nvSpPr>
          <p:spPr bwMode="auto">
            <a:xfrm>
              <a:off x="4720" y="3213"/>
              <a:ext cx="75" cy="72"/>
            </a:xfrm>
            <a:custGeom>
              <a:avLst/>
              <a:gdLst>
                <a:gd name="T0" fmla="*/ 44 w 51"/>
                <a:gd name="T1" fmla="*/ 50 h 50"/>
                <a:gd name="T2" fmla="*/ 40 w 51"/>
                <a:gd name="T3" fmla="*/ 48 h 50"/>
                <a:gd name="T4" fmla="*/ 3 w 51"/>
                <a:gd name="T5" fmla="*/ 11 h 50"/>
                <a:gd name="T6" fmla="*/ 2 w 51"/>
                <a:gd name="T7" fmla="*/ 3 h 50"/>
                <a:gd name="T8" fmla="*/ 11 w 51"/>
                <a:gd name="T9" fmla="*/ 3 h 50"/>
                <a:gd name="T10" fmla="*/ 48 w 51"/>
                <a:gd name="T11" fmla="*/ 40 h 50"/>
                <a:gd name="T12" fmla="*/ 48 w 51"/>
                <a:gd name="T13" fmla="*/ 48 h 50"/>
                <a:gd name="T14" fmla="*/ 44 w 51"/>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0">
                  <a:moveTo>
                    <a:pt x="44" y="50"/>
                  </a:moveTo>
                  <a:cubicBezTo>
                    <a:pt x="43" y="50"/>
                    <a:pt x="41" y="49"/>
                    <a:pt x="40" y="48"/>
                  </a:cubicBezTo>
                  <a:cubicBezTo>
                    <a:pt x="3" y="11"/>
                    <a:pt x="3" y="11"/>
                    <a:pt x="3" y="11"/>
                  </a:cubicBezTo>
                  <a:cubicBezTo>
                    <a:pt x="0" y="9"/>
                    <a:pt x="0" y="5"/>
                    <a:pt x="2" y="3"/>
                  </a:cubicBezTo>
                  <a:cubicBezTo>
                    <a:pt x="5" y="0"/>
                    <a:pt x="9" y="0"/>
                    <a:pt x="11" y="3"/>
                  </a:cubicBezTo>
                  <a:cubicBezTo>
                    <a:pt x="48" y="40"/>
                    <a:pt x="48" y="40"/>
                    <a:pt x="48" y="40"/>
                  </a:cubicBezTo>
                  <a:cubicBezTo>
                    <a:pt x="51" y="42"/>
                    <a:pt x="51" y="46"/>
                    <a:pt x="48" y="48"/>
                  </a:cubicBezTo>
                  <a:cubicBezTo>
                    <a:pt x="47" y="49"/>
                    <a:pt x="46" y="50"/>
                    <a:pt x="44"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5" name="Freeform 153">
              <a:extLst>
                <a:ext uri="{FF2B5EF4-FFF2-40B4-BE49-F238E27FC236}">
                  <a16:creationId xmlns:a16="http://schemas.microsoft.com/office/drawing/2014/main" id="{FC0B3E8E-2558-BE41-ADEB-7D5023F6BD96}"/>
                </a:ext>
              </a:extLst>
            </p:cNvPr>
            <p:cNvSpPr>
              <a:spLocks noEditPoints="1"/>
            </p:cNvSpPr>
            <p:nvPr/>
          </p:nvSpPr>
          <p:spPr bwMode="auto">
            <a:xfrm>
              <a:off x="4660" y="3155"/>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6" name="Freeform 154">
              <a:extLst>
                <a:ext uri="{FF2B5EF4-FFF2-40B4-BE49-F238E27FC236}">
                  <a16:creationId xmlns:a16="http://schemas.microsoft.com/office/drawing/2014/main" id="{AF5CD9F4-8D4C-B94E-A070-7BA0E2494A4C}"/>
                </a:ext>
              </a:extLst>
            </p:cNvPr>
            <p:cNvSpPr>
              <a:spLocks/>
            </p:cNvSpPr>
            <p:nvPr/>
          </p:nvSpPr>
          <p:spPr bwMode="auto">
            <a:xfrm>
              <a:off x="4721" y="3457"/>
              <a:ext cx="56" cy="55"/>
            </a:xfrm>
            <a:custGeom>
              <a:avLst/>
              <a:gdLst>
                <a:gd name="T0" fmla="*/ 6 w 38"/>
                <a:gd name="T1" fmla="*/ 38 h 38"/>
                <a:gd name="T2" fmla="*/ 2 w 38"/>
                <a:gd name="T3" fmla="*/ 36 h 38"/>
                <a:gd name="T4" fmla="*/ 2 w 38"/>
                <a:gd name="T5" fmla="*/ 28 h 38"/>
                <a:gd name="T6" fmla="*/ 27 w 38"/>
                <a:gd name="T7" fmla="*/ 2 h 38"/>
                <a:gd name="T8" fmla="*/ 36 w 38"/>
                <a:gd name="T9" fmla="*/ 2 h 38"/>
                <a:gd name="T10" fmla="*/ 36 w 38"/>
                <a:gd name="T11" fmla="*/ 11 h 38"/>
                <a:gd name="T12" fmla="*/ 10 w 38"/>
                <a:gd name="T13" fmla="*/ 36 h 38"/>
                <a:gd name="T14" fmla="*/ 6 w 38"/>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6" y="38"/>
                  </a:moveTo>
                  <a:cubicBezTo>
                    <a:pt x="5" y="38"/>
                    <a:pt x="3" y="37"/>
                    <a:pt x="2" y="36"/>
                  </a:cubicBezTo>
                  <a:cubicBezTo>
                    <a:pt x="0" y="34"/>
                    <a:pt x="0" y="30"/>
                    <a:pt x="2" y="28"/>
                  </a:cubicBezTo>
                  <a:cubicBezTo>
                    <a:pt x="27" y="2"/>
                    <a:pt x="27" y="2"/>
                    <a:pt x="27" y="2"/>
                  </a:cubicBezTo>
                  <a:cubicBezTo>
                    <a:pt x="30" y="0"/>
                    <a:pt x="33" y="0"/>
                    <a:pt x="36" y="2"/>
                  </a:cubicBezTo>
                  <a:cubicBezTo>
                    <a:pt x="38" y="4"/>
                    <a:pt x="38" y="8"/>
                    <a:pt x="36" y="11"/>
                  </a:cubicBezTo>
                  <a:cubicBezTo>
                    <a:pt x="10" y="36"/>
                    <a:pt x="10" y="36"/>
                    <a:pt x="10" y="36"/>
                  </a:cubicBezTo>
                  <a:cubicBezTo>
                    <a:pt x="9" y="37"/>
                    <a:pt x="8" y="38"/>
                    <a:pt x="6"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7" name="Freeform 155">
              <a:extLst>
                <a:ext uri="{FF2B5EF4-FFF2-40B4-BE49-F238E27FC236}">
                  <a16:creationId xmlns:a16="http://schemas.microsoft.com/office/drawing/2014/main" id="{B1B15CB0-A7E5-BC4F-A0BC-F0DE234CCD0C}"/>
                </a:ext>
              </a:extLst>
            </p:cNvPr>
            <p:cNvSpPr>
              <a:spLocks noEditPoints="1"/>
            </p:cNvSpPr>
            <p:nvPr/>
          </p:nvSpPr>
          <p:spPr bwMode="auto">
            <a:xfrm>
              <a:off x="4660" y="3485"/>
              <a:ext cx="89" cy="86"/>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8" name="Freeform 156">
              <a:extLst>
                <a:ext uri="{FF2B5EF4-FFF2-40B4-BE49-F238E27FC236}">
                  <a16:creationId xmlns:a16="http://schemas.microsoft.com/office/drawing/2014/main" id="{67AB54EA-1D00-BA41-A554-14265C9BADB6}"/>
                </a:ext>
              </a:extLst>
            </p:cNvPr>
            <p:cNvSpPr>
              <a:spLocks/>
            </p:cNvSpPr>
            <p:nvPr/>
          </p:nvSpPr>
          <p:spPr bwMode="auto">
            <a:xfrm>
              <a:off x="4944" y="3346"/>
              <a:ext cx="72"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79" name="Freeform 157">
              <a:extLst>
                <a:ext uri="{FF2B5EF4-FFF2-40B4-BE49-F238E27FC236}">
                  <a16:creationId xmlns:a16="http://schemas.microsoft.com/office/drawing/2014/main" id="{7CFDB85D-494A-024F-86F2-B6983F221C93}"/>
                </a:ext>
              </a:extLst>
            </p:cNvPr>
            <p:cNvSpPr>
              <a:spLocks noEditPoints="1"/>
            </p:cNvSpPr>
            <p:nvPr/>
          </p:nvSpPr>
          <p:spPr bwMode="auto">
            <a:xfrm>
              <a:off x="4998"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0" name="Freeform 158">
              <a:extLst>
                <a:ext uri="{FF2B5EF4-FFF2-40B4-BE49-F238E27FC236}">
                  <a16:creationId xmlns:a16="http://schemas.microsoft.com/office/drawing/2014/main" id="{29B1044C-E2D2-6641-83C4-F6039E8C3EAB}"/>
                </a:ext>
              </a:extLst>
            </p:cNvPr>
            <p:cNvSpPr>
              <a:spLocks/>
            </p:cNvSpPr>
            <p:nvPr/>
          </p:nvSpPr>
          <p:spPr bwMode="auto">
            <a:xfrm>
              <a:off x="4731" y="3346"/>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2"/>
                    <a:pt x="3" y="0"/>
                    <a:pt x="6" y="0"/>
                  </a:cubicBezTo>
                  <a:cubicBezTo>
                    <a:pt x="42" y="0"/>
                    <a:pt x="42" y="0"/>
                    <a:pt x="42" y="0"/>
                  </a:cubicBezTo>
                  <a:cubicBezTo>
                    <a:pt x="45" y="0"/>
                    <a:pt x="48" y="2"/>
                    <a:pt x="48" y="6"/>
                  </a:cubicBezTo>
                  <a:cubicBezTo>
                    <a:pt x="48" y="9"/>
                    <a:pt x="45"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1" name="Freeform 159">
              <a:extLst>
                <a:ext uri="{FF2B5EF4-FFF2-40B4-BE49-F238E27FC236}">
                  <a16:creationId xmlns:a16="http://schemas.microsoft.com/office/drawing/2014/main" id="{D04495BF-6265-7A4F-9624-AF37EE9A7BE3}"/>
                </a:ext>
              </a:extLst>
            </p:cNvPr>
            <p:cNvSpPr>
              <a:spLocks noEditPoints="1"/>
            </p:cNvSpPr>
            <p:nvPr/>
          </p:nvSpPr>
          <p:spPr bwMode="auto">
            <a:xfrm>
              <a:off x="4660" y="3311"/>
              <a:ext cx="89" cy="87"/>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4" y="60"/>
                    <a:pt x="0" y="46"/>
                    <a:pt x="0" y="30"/>
                  </a:cubicBezTo>
                  <a:cubicBezTo>
                    <a:pt x="0" y="13"/>
                    <a:pt x="14" y="0"/>
                    <a:pt x="30" y="0"/>
                  </a:cubicBezTo>
                  <a:cubicBezTo>
                    <a:pt x="47" y="0"/>
                    <a:pt x="60" y="13"/>
                    <a:pt x="60" y="30"/>
                  </a:cubicBezTo>
                  <a:cubicBezTo>
                    <a:pt x="60" y="46"/>
                    <a:pt x="47"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2" name="Oval 160">
              <a:extLst>
                <a:ext uri="{FF2B5EF4-FFF2-40B4-BE49-F238E27FC236}">
                  <a16:creationId xmlns:a16="http://schemas.microsoft.com/office/drawing/2014/main" id="{0DCD1D92-34C0-2940-9188-97E05488F343}"/>
                </a:ext>
              </a:extLst>
            </p:cNvPr>
            <p:cNvSpPr>
              <a:spLocks noChangeArrowheads="1"/>
            </p:cNvSpPr>
            <p:nvPr/>
          </p:nvSpPr>
          <p:spPr bwMode="auto">
            <a:xfrm>
              <a:off x="4850" y="343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83" name="Freeform 161">
              <a:extLst>
                <a:ext uri="{FF2B5EF4-FFF2-40B4-BE49-F238E27FC236}">
                  <a16:creationId xmlns:a16="http://schemas.microsoft.com/office/drawing/2014/main" id="{7619177A-DB0B-F247-9FF6-F0476A03D96B}"/>
                </a:ext>
              </a:extLst>
            </p:cNvPr>
            <p:cNvSpPr>
              <a:spLocks/>
            </p:cNvSpPr>
            <p:nvPr/>
          </p:nvSpPr>
          <p:spPr bwMode="auto">
            <a:xfrm>
              <a:off x="4811" y="3275"/>
              <a:ext cx="107" cy="146"/>
            </a:xfrm>
            <a:custGeom>
              <a:avLst/>
              <a:gdLst>
                <a:gd name="T0" fmla="*/ 36 w 72"/>
                <a:gd name="T1" fmla="*/ 101 h 101"/>
                <a:gd name="T2" fmla="*/ 30 w 72"/>
                <a:gd name="T3" fmla="*/ 95 h 101"/>
                <a:gd name="T4" fmla="*/ 30 w 72"/>
                <a:gd name="T5" fmla="*/ 65 h 101"/>
                <a:gd name="T6" fmla="*/ 36 w 72"/>
                <a:gd name="T7" fmla="*/ 59 h 101"/>
                <a:gd name="T8" fmla="*/ 60 w 72"/>
                <a:gd name="T9" fmla="*/ 36 h 101"/>
                <a:gd name="T10" fmla="*/ 36 w 72"/>
                <a:gd name="T11" fmla="*/ 12 h 101"/>
                <a:gd name="T12" fmla="*/ 12 w 72"/>
                <a:gd name="T13" fmla="*/ 36 h 101"/>
                <a:gd name="T14" fmla="*/ 6 w 72"/>
                <a:gd name="T15" fmla="*/ 42 h 101"/>
                <a:gd name="T16" fmla="*/ 0 w 72"/>
                <a:gd name="T17" fmla="*/ 36 h 101"/>
                <a:gd name="T18" fmla="*/ 36 w 72"/>
                <a:gd name="T19" fmla="*/ 0 h 101"/>
                <a:gd name="T20" fmla="*/ 72 w 72"/>
                <a:gd name="T21" fmla="*/ 36 h 101"/>
                <a:gd name="T22" fmla="*/ 42 w 72"/>
                <a:gd name="T23" fmla="*/ 71 h 101"/>
                <a:gd name="T24" fmla="*/ 42 w 72"/>
                <a:gd name="T25" fmla="*/ 95 h 101"/>
                <a:gd name="T26" fmla="*/ 36 w 72"/>
                <a:gd name="T2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01">
                  <a:moveTo>
                    <a:pt x="36" y="101"/>
                  </a:moveTo>
                  <a:cubicBezTo>
                    <a:pt x="33" y="101"/>
                    <a:pt x="30" y="99"/>
                    <a:pt x="30" y="95"/>
                  </a:cubicBezTo>
                  <a:cubicBezTo>
                    <a:pt x="30" y="65"/>
                    <a:pt x="30" y="65"/>
                    <a:pt x="30" y="65"/>
                  </a:cubicBezTo>
                  <a:cubicBezTo>
                    <a:pt x="30" y="62"/>
                    <a:pt x="33" y="59"/>
                    <a:pt x="36" y="59"/>
                  </a:cubicBezTo>
                  <a:cubicBezTo>
                    <a:pt x="49" y="59"/>
                    <a:pt x="60" y="49"/>
                    <a:pt x="60" y="36"/>
                  </a:cubicBezTo>
                  <a:cubicBezTo>
                    <a:pt x="60" y="23"/>
                    <a:pt x="49" y="12"/>
                    <a:pt x="36" y="12"/>
                  </a:cubicBezTo>
                  <a:cubicBezTo>
                    <a:pt x="23" y="12"/>
                    <a:pt x="12" y="23"/>
                    <a:pt x="12" y="36"/>
                  </a:cubicBezTo>
                  <a:cubicBezTo>
                    <a:pt x="12" y="39"/>
                    <a:pt x="10" y="42"/>
                    <a:pt x="6" y="42"/>
                  </a:cubicBezTo>
                  <a:cubicBezTo>
                    <a:pt x="3" y="42"/>
                    <a:pt x="0" y="39"/>
                    <a:pt x="0" y="36"/>
                  </a:cubicBezTo>
                  <a:cubicBezTo>
                    <a:pt x="0" y="16"/>
                    <a:pt x="16" y="0"/>
                    <a:pt x="36" y="0"/>
                  </a:cubicBezTo>
                  <a:cubicBezTo>
                    <a:pt x="56" y="0"/>
                    <a:pt x="72" y="16"/>
                    <a:pt x="72" y="36"/>
                  </a:cubicBezTo>
                  <a:cubicBezTo>
                    <a:pt x="72" y="53"/>
                    <a:pt x="59" y="68"/>
                    <a:pt x="42" y="71"/>
                  </a:cubicBezTo>
                  <a:cubicBezTo>
                    <a:pt x="42" y="95"/>
                    <a:pt x="42" y="95"/>
                    <a:pt x="42" y="95"/>
                  </a:cubicBezTo>
                  <a:cubicBezTo>
                    <a:pt x="42" y="99"/>
                    <a:pt x="39" y="101"/>
                    <a:pt x="36"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grpSp>
        <p:nvGrpSpPr>
          <p:cNvPr id="185" name="Group 98">
            <a:extLst>
              <a:ext uri="{FF2B5EF4-FFF2-40B4-BE49-F238E27FC236}">
                <a16:creationId xmlns:a16="http://schemas.microsoft.com/office/drawing/2014/main" id="{7C33E39D-1B8D-8E4E-9D4F-DA8DD65CA1F9}"/>
              </a:ext>
            </a:extLst>
          </p:cNvPr>
          <p:cNvGrpSpPr>
            <a:grpSpLocks noChangeAspect="1"/>
          </p:cNvGrpSpPr>
          <p:nvPr userDrawn="1"/>
        </p:nvGrpSpPr>
        <p:grpSpPr bwMode="auto">
          <a:xfrm>
            <a:off x="3323794" y="4324704"/>
            <a:ext cx="503382" cy="466750"/>
            <a:chOff x="348" y="3011"/>
            <a:chExt cx="426" cy="395"/>
          </a:xfrm>
          <a:solidFill>
            <a:schemeClr val="accent1"/>
          </a:solidFill>
        </p:grpSpPr>
        <p:sp>
          <p:nvSpPr>
            <p:cNvPr id="186" name="Freeform 99">
              <a:extLst>
                <a:ext uri="{FF2B5EF4-FFF2-40B4-BE49-F238E27FC236}">
                  <a16:creationId xmlns:a16="http://schemas.microsoft.com/office/drawing/2014/main" id="{AD8832E6-74B8-124A-AD34-263F9478BAD9}"/>
                </a:ext>
              </a:extLst>
            </p:cNvPr>
            <p:cNvSpPr>
              <a:spLocks noEditPoints="1"/>
            </p:cNvSpPr>
            <p:nvPr/>
          </p:nvSpPr>
          <p:spPr bwMode="auto">
            <a:xfrm>
              <a:off x="348" y="3011"/>
              <a:ext cx="426" cy="395"/>
            </a:xfrm>
            <a:custGeom>
              <a:avLst/>
              <a:gdLst>
                <a:gd name="T0" fmla="*/ 16 w 288"/>
                <a:gd name="T1" fmla="*/ 267 h 267"/>
                <a:gd name="T2" fmla="*/ 12 w 288"/>
                <a:gd name="T3" fmla="*/ 265 h 267"/>
                <a:gd name="T4" fmla="*/ 11 w 288"/>
                <a:gd name="T5" fmla="*/ 258 h 267"/>
                <a:gd name="T6" fmla="*/ 40 w 288"/>
                <a:gd name="T7" fmla="*/ 201 h 267"/>
                <a:gd name="T8" fmla="*/ 0 w 288"/>
                <a:gd name="T9" fmla="*/ 119 h 267"/>
                <a:gd name="T10" fmla="*/ 144 w 288"/>
                <a:gd name="T11" fmla="*/ 0 h 267"/>
                <a:gd name="T12" fmla="*/ 288 w 288"/>
                <a:gd name="T13" fmla="*/ 119 h 267"/>
                <a:gd name="T14" fmla="*/ 144 w 288"/>
                <a:gd name="T15" fmla="*/ 237 h 267"/>
                <a:gd name="T16" fmla="*/ 96 w 288"/>
                <a:gd name="T17" fmla="*/ 231 h 267"/>
                <a:gd name="T18" fmla="*/ 19 w 288"/>
                <a:gd name="T19" fmla="*/ 267 h 267"/>
                <a:gd name="T20" fmla="*/ 16 w 288"/>
                <a:gd name="T21" fmla="*/ 267 h 267"/>
                <a:gd name="T22" fmla="*/ 144 w 288"/>
                <a:gd name="T23" fmla="*/ 12 h 267"/>
                <a:gd name="T24" fmla="*/ 12 w 288"/>
                <a:gd name="T25" fmla="*/ 119 h 267"/>
                <a:gd name="T26" fmla="*/ 51 w 288"/>
                <a:gd name="T27" fmla="*/ 194 h 267"/>
                <a:gd name="T28" fmla="*/ 52 w 288"/>
                <a:gd name="T29" fmla="*/ 202 h 267"/>
                <a:gd name="T30" fmla="*/ 29 w 288"/>
                <a:gd name="T31" fmla="*/ 248 h 267"/>
                <a:gd name="T32" fmla="*/ 93 w 288"/>
                <a:gd name="T33" fmla="*/ 219 h 267"/>
                <a:gd name="T34" fmla="*/ 97 w 288"/>
                <a:gd name="T35" fmla="*/ 218 h 267"/>
                <a:gd name="T36" fmla="*/ 144 w 288"/>
                <a:gd name="T37" fmla="*/ 225 h 267"/>
                <a:gd name="T38" fmla="*/ 276 w 288"/>
                <a:gd name="T39" fmla="*/ 119 h 267"/>
                <a:gd name="T40" fmla="*/ 144 w 288"/>
                <a:gd name="T4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267">
                  <a:moveTo>
                    <a:pt x="16" y="267"/>
                  </a:moveTo>
                  <a:cubicBezTo>
                    <a:pt x="14" y="267"/>
                    <a:pt x="13" y="267"/>
                    <a:pt x="12" y="265"/>
                  </a:cubicBezTo>
                  <a:cubicBezTo>
                    <a:pt x="10" y="263"/>
                    <a:pt x="9" y="261"/>
                    <a:pt x="11" y="258"/>
                  </a:cubicBezTo>
                  <a:cubicBezTo>
                    <a:pt x="40" y="201"/>
                    <a:pt x="40" y="201"/>
                    <a:pt x="40" y="201"/>
                  </a:cubicBezTo>
                  <a:cubicBezTo>
                    <a:pt x="14" y="179"/>
                    <a:pt x="0" y="150"/>
                    <a:pt x="0" y="119"/>
                  </a:cubicBezTo>
                  <a:cubicBezTo>
                    <a:pt x="0" y="53"/>
                    <a:pt x="64" y="0"/>
                    <a:pt x="144" y="0"/>
                  </a:cubicBezTo>
                  <a:cubicBezTo>
                    <a:pt x="223" y="0"/>
                    <a:pt x="288" y="53"/>
                    <a:pt x="288" y="119"/>
                  </a:cubicBezTo>
                  <a:cubicBezTo>
                    <a:pt x="288" y="184"/>
                    <a:pt x="223" y="237"/>
                    <a:pt x="144" y="237"/>
                  </a:cubicBezTo>
                  <a:cubicBezTo>
                    <a:pt x="127" y="237"/>
                    <a:pt x="111" y="235"/>
                    <a:pt x="96" y="231"/>
                  </a:cubicBezTo>
                  <a:cubicBezTo>
                    <a:pt x="19" y="267"/>
                    <a:pt x="19" y="267"/>
                    <a:pt x="19" y="267"/>
                  </a:cubicBezTo>
                  <a:cubicBezTo>
                    <a:pt x="18" y="267"/>
                    <a:pt x="17" y="267"/>
                    <a:pt x="16" y="267"/>
                  </a:cubicBezTo>
                  <a:close/>
                  <a:moveTo>
                    <a:pt x="144" y="12"/>
                  </a:moveTo>
                  <a:cubicBezTo>
                    <a:pt x="71" y="12"/>
                    <a:pt x="12" y="60"/>
                    <a:pt x="12" y="119"/>
                  </a:cubicBezTo>
                  <a:cubicBezTo>
                    <a:pt x="12" y="147"/>
                    <a:pt x="26" y="174"/>
                    <a:pt x="51" y="194"/>
                  </a:cubicBezTo>
                  <a:cubicBezTo>
                    <a:pt x="53" y="196"/>
                    <a:pt x="54" y="199"/>
                    <a:pt x="52" y="202"/>
                  </a:cubicBezTo>
                  <a:cubicBezTo>
                    <a:pt x="29" y="248"/>
                    <a:pt x="29" y="248"/>
                    <a:pt x="29" y="248"/>
                  </a:cubicBezTo>
                  <a:cubicBezTo>
                    <a:pt x="93" y="219"/>
                    <a:pt x="93" y="219"/>
                    <a:pt x="93" y="219"/>
                  </a:cubicBezTo>
                  <a:cubicBezTo>
                    <a:pt x="94" y="218"/>
                    <a:pt x="96" y="218"/>
                    <a:pt x="97" y="218"/>
                  </a:cubicBezTo>
                  <a:cubicBezTo>
                    <a:pt x="112" y="223"/>
                    <a:pt x="128" y="225"/>
                    <a:pt x="144" y="225"/>
                  </a:cubicBezTo>
                  <a:cubicBezTo>
                    <a:pt x="216" y="225"/>
                    <a:pt x="276" y="178"/>
                    <a:pt x="276" y="119"/>
                  </a:cubicBezTo>
                  <a:cubicBezTo>
                    <a:pt x="276" y="60"/>
                    <a:pt x="216"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7" name="Freeform 100">
              <a:extLst>
                <a:ext uri="{FF2B5EF4-FFF2-40B4-BE49-F238E27FC236}">
                  <a16:creationId xmlns:a16="http://schemas.microsoft.com/office/drawing/2014/main" id="{8A44DBE0-E9B2-D848-B6E3-CCE472D440A2}"/>
                </a:ext>
              </a:extLst>
            </p:cNvPr>
            <p:cNvSpPr>
              <a:spLocks/>
            </p:cNvSpPr>
            <p:nvPr/>
          </p:nvSpPr>
          <p:spPr bwMode="auto">
            <a:xfrm>
              <a:off x="508" y="3092"/>
              <a:ext cx="124" cy="145"/>
            </a:xfrm>
            <a:custGeom>
              <a:avLst/>
              <a:gdLst>
                <a:gd name="T0" fmla="*/ 42 w 84"/>
                <a:gd name="T1" fmla="*/ 98 h 98"/>
                <a:gd name="T2" fmla="*/ 36 w 84"/>
                <a:gd name="T3" fmla="*/ 92 h 98"/>
                <a:gd name="T4" fmla="*/ 36 w 84"/>
                <a:gd name="T5" fmla="*/ 77 h 98"/>
                <a:gd name="T6" fmla="*/ 42 w 84"/>
                <a:gd name="T7" fmla="*/ 71 h 98"/>
                <a:gd name="T8" fmla="*/ 72 w 84"/>
                <a:gd name="T9" fmla="*/ 42 h 98"/>
                <a:gd name="T10" fmla="*/ 42 w 84"/>
                <a:gd name="T11" fmla="*/ 12 h 98"/>
                <a:gd name="T12" fmla="*/ 12 w 84"/>
                <a:gd name="T13" fmla="*/ 43 h 98"/>
                <a:gd name="T14" fmla="*/ 6 w 84"/>
                <a:gd name="T15" fmla="*/ 49 h 98"/>
                <a:gd name="T16" fmla="*/ 0 w 84"/>
                <a:gd name="T17" fmla="*/ 43 h 98"/>
                <a:gd name="T18" fmla="*/ 42 w 84"/>
                <a:gd name="T19" fmla="*/ 0 h 98"/>
                <a:gd name="T20" fmla="*/ 84 w 84"/>
                <a:gd name="T21" fmla="*/ 42 h 98"/>
                <a:gd name="T22" fmla="*/ 48 w 84"/>
                <a:gd name="T23" fmla="*/ 83 h 98"/>
                <a:gd name="T24" fmla="*/ 48 w 84"/>
                <a:gd name="T25" fmla="*/ 92 h 98"/>
                <a:gd name="T26" fmla="*/ 42 w 84"/>
                <a:gd name="T2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98">
                  <a:moveTo>
                    <a:pt x="42" y="98"/>
                  </a:moveTo>
                  <a:cubicBezTo>
                    <a:pt x="38" y="98"/>
                    <a:pt x="36" y="95"/>
                    <a:pt x="36" y="92"/>
                  </a:cubicBezTo>
                  <a:cubicBezTo>
                    <a:pt x="36" y="77"/>
                    <a:pt x="36" y="77"/>
                    <a:pt x="36" y="77"/>
                  </a:cubicBezTo>
                  <a:cubicBezTo>
                    <a:pt x="36" y="74"/>
                    <a:pt x="38" y="71"/>
                    <a:pt x="42" y="71"/>
                  </a:cubicBezTo>
                  <a:cubicBezTo>
                    <a:pt x="58" y="71"/>
                    <a:pt x="72" y="58"/>
                    <a:pt x="72" y="42"/>
                  </a:cubicBezTo>
                  <a:cubicBezTo>
                    <a:pt x="72" y="25"/>
                    <a:pt x="58" y="12"/>
                    <a:pt x="42" y="12"/>
                  </a:cubicBezTo>
                  <a:cubicBezTo>
                    <a:pt x="25" y="12"/>
                    <a:pt x="12" y="26"/>
                    <a:pt x="12" y="43"/>
                  </a:cubicBezTo>
                  <a:cubicBezTo>
                    <a:pt x="12" y="46"/>
                    <a:pt x="9" y="49"/>
                    <a:pt x="6" y="49"/>
                  </a:cubicBezTo>
                  <a:cubicBezTo>
                    <a:pt x="2" y="49"/>
                    <a:pt x="0" y="46"/>
                    <a:pt x="0" y="43"/>
                  </a:cubicBezTo>
                  <a:cubicBezTo>
                    <a:pt x="0" y="19"/>
                    <a:pt x="18" y="0"/>
                    <a:pt x="42" y="0"/>
                  </a:cubicBezTo>
                  <a:cubicBezTo>
                    <a:pt x="65" y="0"/>
                    <a:pt x="84" y="19"/>
                    <a:pt x="84" y="42"/>
                  </a:cubicBezTo>
                  <a:cubicBezTo>
                    <a:pt x="84" y="62"/>
                    <a:pt x="68" y="80"/>
                    <a:pt x="48" y="83"/>
                  </a:cubicBezTo>
                  <a:cubicBezTo>
                    <a:pt x="48" y="92"/>
                    <a:pt x="48" y="92"/>
                    <a:pt x="48" y="92"/>
                  </a:cubicBezTo>
                  <a:cubicBezTo>
                    <a:pt x="48" y="95"/>
                    <a:pt x="45" y="98"/>
                    <a:pt x="4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88" name="Oval 101">
              <a:extLst>
                <a:ext uri="{FF2B5EF4-FFF2-40B4-BE49-F238E27FC236}">
                  <a16:creationId xmlns:a16="http://schemas.microsoft.com/office/drawing/2014/main" id="{AC4C9687-F04A-6D47-9FC0-46BA1393FC91}"/>
                </a:ext>
              </a:extLst>
            </p:cNvPr>
            <p:cNvSpPr>
              <a:spLocks noChangeArrowheads="1"/>
            </p:cNvSpPr>
            <p:nvPr/>
          </p:nvSpPr>
          <p:spPr bwMode="auto">
            <a:xfrm>
              <a:off x="552" y="3250"/>
              <a:ext cx="36" cy="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189" name="Group 133">
            <a:extLst>
              <a:ext uri="{FF2B5EF4-FFF2-40B4-BE49-F238E27FC236}">
                <a16:creationId xmlns:a16="http://schemas.microsoft.com/office/drawing/2014/main" id="{E59F227F-CDAA-2645-BBA5-7162A1A03A93}"/>
              </a:ext>
            </a:extLst>
          </p:cNvPr>
          <p:cNvGrpSpPr>
            <a:grpSpLocks noChangeAspect="1"/>
          </p:cNvGrpSpPr>
          <p:nvPr userDrawn="1"/>
        </p:nvGrpSpPr>
        <p:grpSpPr bwMode="auto">
          <a:xfrm>
            <a:off x="769996" y="4304038"/>
            <a:ext cx="508082" cy="508082"/>
            <a:chOff x="5508" y="2995"/>
            <a:chExt cx="427" cy="427"/>
          </a:xfrm>
          <a:solidFill>
            <a:schemeClr val="accent1"/>
          </a:solidFill>
        </p:grpSpPr>
        <p:sp>
          <p:nvSpPr>
            <p:cNvPr id="190" name="Freeform 134">
              <a:extLst>
                <a:ext uri="{FF2B5EF4-FFF2-40B4-BE49-F238E27FC236}">
                  <a16:creationId xmlns:a16="http://schemas.microsoft.com/office/drawing/2014/main" id="{B7172BEF-887A-9048-B469-007E20F8BE58}"/>
                </a:ext>
              </a:extLst>
            </p:cNvPr>
            <p:cNvSpPr>
              <a:spLocks/>
            </p:cNvSpPr>
            <p:nvPr/>
          </p:nvSpPr>
          <p:spPr bwMode="auto">
            <a:xfrm>
              <a:off x="5650" y="2995"/>
              <a:ext cx="285" cy="249"/>
            </a:xfrm>
            <a:custGeom>
              <a:avLst/>
              <a:gdLst>
                <a:gd name="T0" fmla="*/ 90 w 192"/>
                <a:gd name="T1" fmla="*/ 168 h 168"/>
                <a:gd name="T2" fmla="*/ 87 w 192"/>
                <a:gd name="T3" fmla="*/ 168 h 168"/>
                <a:gd name="T4" fmla="*/ 84 w 192"/>
                <a:gd name="T5" fmla="*/ 162 h 168"/>
                <a:gd name="T6" fmla="*/ 84 w 192"/>
                <a:gd name="T7" fmla="*/ 120 h 168"/>
                <a:gd name="T8" fmla="*/ 72 w 192"/>
                <a:gd name="T9" fmla="*/ 120 h 168"/>
                <a:gd name="T10" fmla="*/ 72 w 192"/>
                <a:gd name="T11" fmla="*/ 108 h 168"/>
                <a:gd name="T12" fmla="*/ 90 w 192"/>
                <a:gd name="T13" fmla="*/ 108 h 168"/>
                <a:gd name="T14" fmla="*/ 96 w 192"/>
                <a:gd name="T15" fmla="*/ 114 h 168"/>
                <a:gd name="T16" fmla="*/ 96 w 192"/>
                <a:gd name="T17" fmla="*/ 148 h 168"/>
                <a:gd name="T18" fmla="*/ 138 w 192"/>
                <a:gd name="T19" fmla="*/ 110 h 168"/>
                <a:gd name="T20" fmla="*/ 142 w 192"/>
                <a:gd name="T21" fmla="*/ 108 h 168"/>
                <a:gd name="T22" fmla="*/ 180 w 192"/>
                <a:gd name="T23" fmla="*/ 108 h 168"/>
                <a:gd name="T24" fmla="*/ 180 w 192"/>
                <a:gd name="T25" fmla="*/ 12 h 168"/>
                <a:gd name="T26" fmla="*/ 12 w 192"/>
                <a:gd name="T27" fmla="*/ 12 h 168"/>
                <a:gd name="T28" fmla="*/ 12 w 192"/>
                <a:gd name="T29" fmla="*/ 54 h 168"/>
                <a:gd name="T30" fmla="*/ 0 w 192"/>
                <a:gd name="T31" fmla="*/ 54 h 168"/>
                <a:gd name="T32" fmla="*/ 0 w 192"/>
                <a:gd name="T33" fmla="*/ 6 h 168"/>
                <a:gd name="T34" fmla="*/ 6 w 192"/>
                <a:gd name="T35" fmla="*/ 0 h 168"/>
                <a:gd name="T36" fmla="*/ 186 w 192"/>
                <a:gd name="T37" fmla="*/ 0 h 168"/>
                <a:gd name="T38" fmla="*/ 192 w 192"/>
                <a:gd name="T39" fmla="*/ 6 h 168"/>
                <a:gd name="T40" fmla="*/ 192 w 192"/>
                <a:gd name="T41" fmla="*/ 114 h 168"/>
                <a:gd name="T42" fmla="*/ 186 w 192"/>
                <a:gd name="T43" fmla="*/ 120 h 168"/>
                <a:gd name="T44" fmla="*/ 144 w 192"/>
                <a:gd name="T45" fmla="*/ 120 h 168"/>
                <a:gd name="T46" fmla="*/ 94 w 192"/>
                <a:gd name="T47" fmla="*/ 166 h 168"/>
                <a:gd name="T48" fmla="*/ 90 w 192"/>
                <a:gd name="T4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168">
                  <a:moveTo>
                    <a:pt x="90" y="168"/>
                  </a:moveTo>
                  <a:cubicBezTo>
                    <a:pt x="89" y="168"/>
                    <a:pt x="88" y="168"/>
                    <a:pt x="87" y="168"/>
                  </a:cubicBezTo>
                  <a:cubicBezTo>
                    <a:pt x="85" y="167"/>
                    <a:pt x="84" y="164"/>
                    <a:pt x="84" y="162"/>
                  </a:cubicBezTo>
                  <a:cubicBezTo>
                    <a:pt x="84" y="120"/>
                    <a:pt x="84" y="120"/>
                    <a:pt x="84" y="120"/>
                  </a:cubicBezTo>
                  <a:cubicBezTo>
                    <a:pt x="72" y="120"/>
                    <a:pt x="72" y="120"/>
                    <a:pt x="72" y="120"/>
                  </a:cubicBezTo>
                  <a:cubicBezTo>
                    <a:pt x="72" y="108"/>
                    <a:pt x="72" y="108"/>
                    <a:pt x="72" y="108"/>
                  </a:cubicBezTo>
                  <a:cubicBezTo>
                    <a:pt x="90" y="108"/>
                    <a:pt x="90" y="108"/>
                    <a:pt x="90" y="108"/>
                  </a:cubicBezTo>
                  <a:cubicBezTo>
                    <a:pt x="93" y="108"/>
                    <a:pt x="96" y="111"/>
                    <a:pt x="96" y="114"/>
                  </a:cubicBezTo>
                  <a:cubicBezTo>
                    <a:pt x="96" y="148"/>
                    <a:pt x="96" y="148"/>
                    <a:pt x="96" y="148"/>
                  </a:cubicBezTo>
                  <a:cubicBezTo>
                    <a:pt x="138" y="110"/>
                    <a:pt x="138" y="110"/>
                    <a:pt x="138" y="110"/>
                  </a:cubicBezTo>
                  <a:cubicBezTo>
                    <a:pt x="139" y="109"/>
                    <a:pt x="140" y="108"/>
                    <a:pt x="142" y="108"/>
                  </a:cubicBezTo>
                  <a:cubicBezTo>
                    <a:pt x="180" y="108"/>
                    <a:pt x="180" y="108"/>
                    <a:pt x="180" y="108"/>
                  </a:cubicBezTo>
                  <a:cubicBezTo>
                    <a:pt x="180" y="12"/>
                    <a:pt x="180" y="12"/>
                    <a:pt x="180" y="12"/>
                  </a:cubicBezTo>
                  <a:cubicBezTo>
                    <a:pt x="12" y="12"/>
                    <a:pt x="12" y="12"/>
                    <a:pt x="12" y="12"/>
                  </a:cubicBezTo>
                  <a:cubicBezTo>
                    <a:pt x="12" y="54"/>
                    <a:pt x="12" y="54"/>
                    <a:pt x="12" y="54"/>
                  </a:cubicBezTo>
                  <a:cubicBezTo>
                    <a:pt x="0" y="54"/>
                    <a:pt x="0" y="54"/>
                    <a:pt x="0" y="54"/>
                  </a:cubicBezTo>
                  <a:cubicBezTo>
                    <a:pt x="0" y="6"/>
                    <a:pt x="0" y="6"/>
                    <a:pt x="0" y="6"/>
                  </a:cubicBezTo>
                  <a:cubicBezTo>
                    <a:pt x="0" y="3"/>
                    <a:pt x="3" y="0"/>
                    <a:pt x="6" y="0"/>
                  </a:cubicBezTo>
                  <a:cubicBezTo>
                    <a:pt x="186" y="0"/>
                    <a:pt x="186" y="0"/>
                    <a:pt x="186" y="0"/>
                  </a:cubicBezTo>
                  <a:cubicBezTo>
                    <a:pt x="189" y="0"/>
                    <a:pt x="192" y="3"/>
                    <a:pt x="192" y="6"/>
                  </a:cubicBezTo>
                  <a:cubicBezTo>
                    <a:pt x="192" y="114"/>
                    <a:pt x="192" y="114"/>
                    <a:pt x="192" y="114"/>
                  </a:cubicBezTo>
                  <a:cubicBezTo>
                    <a:pt x="192" y="117"/>
                    <a:pt x="189" y="120"/>
                    <a:pt x="186" y="120"/>
                  </a:cubicBezTo>
                  <a:cubicBezTo>
                    <a:pt x="144" y="120"/>
                    <a:pt x="144" y="120"/>
                    <a:pt x="144" y="120"/>
                  </a:cubicBezTo>
                  <a:cubicBezTo>
                    <a:pt x="94" y="166"/>
                    <a:pt x="94" y="166"/>
                    <a:pt x="94" y="166"/>
                  </a:cubicBezTo>
                  <a:cubicBezTo>
                    <a:pt x="93" y="167"/>
                    <a:pt x="91" y="168"/>
                    <a:pt x="90" y="1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1" name="Rectangle 135">
              <a:extLst>
                <a:ext uri="{FF2B5EF4-FFF2-40B4-BE49-F238E27FC236}">
                  <a16:creationId xmlns:a16="http://schemas.microsoft.com/office/drawing/2014/main" id="{1FB3B654-0FC6-174C-A116-B31706E9D7D9}"/>
                </a:ext>
              </a:extLst>
            </p:cNvPr>
            <p:cNvSpPr>
              <a:spLocks noChangeArrowheads="1"/>
            </p:cNvSpPr>
            <p:nvPr/>
          </p:nvSpPr>
          <p:spPr bwMode="auto">
            <a:xfrm>
              <a:off x="5846"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2" name="Rectangle 136">
              <a:extLst>
                <a:ext uri="{FF2B5EF4-FFF2-40B4-BE49-F238E27FC236}">
                  <a16:creationId xmlns:a16="http://schemas.microsoft.com/office/drawing/2014/main" id="{9946ABE7-23E6-9B4E-B0D7-4ECCCED32AED}"/>
                </a:ext>
              </a:extLst>
            </p:cNvPr>
            <p:cNvSpPr>
              <a:spLocks noChangeArrowheads="1"/>
            </p:cNvSpPr>
            <p:nvPr/>
          </p:nvSpPr>
          <p:spPr bwMode="auto">
            <a:xfrm>
              <a:off x="5793" y="3084"/>
              <a:ext cx="17"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3" name="Rectangle 137">
              <a:extLst>
                <a:ext uri="{FF2B5EF4-FFF2-40B4-BE49-F238E27FC236}">
                  <a16:creationId xmlns:a16="http://schemas.microsoft.com/office/drawing/2014/main" id="{39F0F16D-8FEF-344E-AADA-A92E5B937DBD}"/>
                </a:ext>
              </a:extLst>
            </p:cNvPr>
            <p:cNvSpPr>
              <a:spLocks noChangeArrowheads="1"/>
            </p:cNvSpPr>
            <p:nvPr/>
          </p:nvSpPr>
          <p:spPr bwMode="auto">
            <a:xfrm>
              <a:off x="5739" y="3084"/>
              <a:ext cx="18"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194" name="Freeform 138">
              <a:extLst>
                <a:ext uri="{FF2B5EF4-FFF2-40B4-BE49-F238E27FC236}">
                  <a16:creationId xmlns:a16="http://schemas.microsoft.com/office/drawing/2014/main" id="{FDA36911-8FD6-754B-8C4F-BF81FB3448D3}"/>
                </a:ext>
              </a:extLst>
            </p:cNvPr>
            <p:cNvSpPr>
              <a:spLocks noEditPoints="1"/>
            </p:cNvSpPr>
            <p:nvPr/>
          </p:nvSpPr>
          <p:spPr bwMode="auto">
            <a:xfrm>
              <a:off x="5508" y="3120"/>
              <a:ext cx="285" cy="302"/>
            </a:xfrm>
            <a:custGeom>
              <a:avLst/>
              <a:gdLst>
                <a:gd name="T0" fmla="*/ 186 w 192"/>
                <a:gd name="T1" fmla="*/ 204 h 204"/>
                <a:gd name="T2" fmla="*/ 6 w 192"/>
                <a:gd name="T3" fmla="*/ 204 h 204"/>
                <a:gd name="T4" fmla="*/ 0 w 192"/>
                <a:gd name="T5" fmla="*/ 198 h 204"/>
                <a:gd name="T6" fmla="*/ 0 w 192"/>
                <a:gd name="T7" fmla="*/ 168 h 204"/>
                <a:gd name="T8" fmla="*/ 25 w 192"/>
                <a:gd name="T9" fmla="*/ 147 h 204"/>
                <a:gd name="T10" fmla="*/ 66 w 192"/>
                <a:gd name="T11" fmla="*/ 128 h 204"/>
                <a:gd name="T12" fmla="*/ 66 w 192"/>
                <a:gd name="T13" fmla="*/ 111 h 204"/>
                <a:gd name="T14" fmla="*/ 54 w 192"/>
                <a:gd name="T15" fmla="*/ 83 h 204"/>
                <a:gd name="T16" fmla="*/ 45 w 192"/>
                <a:gd name="T17" fmla="*/ 66 h 204"/>
                <a:gd name="T18" fmla="*/ 52 w 192"/>
                <a:gd name="T19" fmla="*/ 50 h 204"/>
                <a:gd name="T20" fmla="*/ 49 w 192"/>
                <a:gd name="T21" fmla="*/ 22 h 204"/>
                <a:gd name="T22" fmla="*/ 61 w 192"/>
                <a:gd name="T23" fmla="*/ 18 h 204"/>
                <a:gd name="T24" fmla="*/ 101 w 192"/>
                <a:gd name="T25" fmla="*/ 0 h 204"/>
                <a:gd name="T26" fmla="*/ 142 w 192"/>
                <a:gd name="T27" fmla="*/ 23 h 204"/>
                <a:gd name="T28" fmla="*/ 139 w 192"/>
                <a:gd name="T29" fmla="*/ 51 h 204"/>
                <a:gd name="T30" fmla="*/ 142 w 192"/>
                <a:gd name="T31" fmla="*/ 54 h 204"/>
                <a:gd name="T32" fmla="*/ 144 w 192"/>
                <a:gd name="T33" fmla="*/ 65 h 204"/>
                <a:gd name="T34" fmla="*/ 137 w 192"/>
                <a:gd name="T35" fmla="*/ 82 h 204"/>
                <a:gd name="T36" fmla="*/ 126 w 192"/>
                <a:gd name="T37" fmla="*/ 111 h 204"/>
                <a:gd name="T38" fmla="*/ 126 w 192"/>
                <a:gd name="T39" fmla="*/ 128 h 204"/>
                <a:gd name="T40" fmla="*/ 167 w 192"/>
                <a:gd name="T41" fmla="*/ 147 h 204"/>
                <a:gd name="T42" fmla="*/ 192 w 192"/>
                <a:gd name="T43" fmla="*/ 168 h 204"/>
                <a:gd name="T44" fmla="*/ 192 w 192"/>
                <a:gd name="T45" fmla="*/ 198 h 204"/>
                <a:gd name="T46" fmla="*/ 186 w 192"/>
                <a:gd name="T47" fmla="*/ 204 h 204"/>
                <a:gd name="T48" fmla="*/ 12 w 192"/>
                <a:gd name="T49" fmla="*/ 192 h 204"/>
                <a:gd name="T50" fmla="*/ 180 w 192"/>
                <a:gd name="T51" fmla="*/ 192 h 204"/>
                <a:gd name="T52" fmla="*/ 180 w 192"/>
                <a:gd name="T53" fmla="*/ 169 h 204"/>
                <a:gd name="T54" fmla="*/ 118 w 192"/>
                <a:gd name="T55" fmla="*/ 138 h 204"/>
                <a:gd name="T56" fmla="*/ 114 w 192"/>
                <a:gd name="T57" fmla="*/ 132 h 204"/>
                <a:gd name="T58" fmla="*/ 114 w 192"/>
                <a:gd name="T59" fmla="*/ 108 h 204"/>
                <a:gd name="T60" fmla="*/ 118 w 192"/>
                <a:gd name="T61" fmla="*/ 102 h 204"/>
                <a:gd name="T62" fmla="*/ 118 w 192"/>
                <a:gd name="T63" fmla="*/ 102 h 204"/>
                <a:gd name="T64" fmla="*/ 125 w 192"/>
                <a:gd name="T65" fmla="*/ 78 h 204"/>
                <a:gd name="T66" fmla="*/ 130 w 192"/>
                <a:gd name="T67" fmla="*/ 72 h 204"/>
                <a:gd name="T68" fmla="*/ 132 w 192"/>
                <a:gd name="T69" fmla="*/ 61 h 204"/>
                <a:gd name="T70" fmla="*/ 131 w 192"/>
                <a:gd name="T71" fmla="*/ 60 h 204"/>
                <a:gd name="T72" fmla="*/ 125 w 192"/>
                <a:gd name="T73" fmla="*/ 54 h 204"/>
                <a:gd name="T74" fmla="*/ 127 w 192"/>
                <a:gd name="T75" fmla="*/ 48 h 204"/>
                <a:gd name="T76" fmla="*/ 130 w 192"/>
                <a:gd name="T77" fmla="*/ 25 h 204"/>
                <a:gd name="T78" fmla="*/ 101 w 192"/>
                <a:gd name="T79" fmla="*/ 12 h 204"/>
                <a:gd name="T80" fmla="*/ 71 w 192"/>
                <a:gd name="T81" fmla="*/ 25 h 204"/>
                <a:gd name="T82" fmla="*/ 64 w 192"/>
                <a:gd name="T83" fmla="*/ 30 h 204"/>
                <a:gd name="T84" fmla="*/ 58 w 192"/>
                <a:gd name="T85" fmla="*/ 30 h 204"/>
                <a:gd name="T86" fmla="*/ 63 w 192"/>
                <a:gd name="T87" fmla="*/ 46 h 204"/>
                <a:gd name="T88" fmla="*/ 66 w 192"/>
                <a:gd name="T89" fmla="*/ 54 h 204"/>
                <a:gd name="T90" fmla="*/ 60 w 192"/>
                <a:gd name="T91" fmla="*/ 60 h 204"/>
                <a:gd name="T92" fmla="*/ 57 w 192"/>
                <a:gd name="T93" fmla="*/ 66 h 204"/>
                <a:gd name="T94" fmla="*/ 60 w 192"/>
                <a:gd name="T95" fmla="*/ 72 h 204"/>
                <a:gd name="T96" fmla="*/ 66 w 192"/>
                <a:gd name="T97" fmla="*/ 78 h 204"/>
                <a:gd name="T98" fmla="*/ 74 w 192"/>
                <a:gd name="T99" fmla="*/ 102 h 204"/>
                <a:gd name="T100" fmla="*/ 78 w 192"/>
                <a:gd name="T101" fmla="*/ 108 h 204"/>
                <a:gd name="T102" fmla="*/ 78 w 192"/>
                <a:gd name="T103" fmla="*/ 132 h 204"/>
                <a:gd name="T104" fmla="*/ 74 w 192"/>
                <a:gd name="T105" fmla="*/ 138 h 204"/>
                <a:gd name="T106" fmla="*/ 12 w 192"/>
                <a:gd name="T107" fmla="*/ 169 h 204"/>
                <a:gd name="T108" fmla="*/ 12 w 192"/>
                <a:gd name="T109"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4">
                  <a:moveTo>
                    <a:pt x="186" y="204"/>
                  </a:moveTo>
                  <a:cubicBezTo>
                    <a:pt x="6" y="204"/>
                    <a:pt x="6" y="204"/>
                    <a:pt x="6" y="204"/>
                  </a:cubicBezTo>
                  <a:cubicBezTo>
                    <a:pt x="3" y="204"/>
                    <a:pt x="0" y="201"/>
                    <a:pt x="0" y="198"/>
                  </a:cubicBezTo>
                  <a:cubicBezTo>
                    <a:pt x="0" y="168"/>
                    <a:pt x="0" y="168"/>
                    <a:pt x="0" y="168"/>
                  </a:cubicBezTo>
                  <a:cubicBezTo>
                    <a:pt x="0" y="164"/>
                    <a:pt x="2" y="159"/>
                    <a:pt x="25" y="147"/>
                  </a:cubicBezTo>
                  <a:cubicBezTo>
                    <a:pt x="36" y="141"/>
                    <a:pt x="51" y="134"/>
                    <a:pt x="66" y="128"/>
                  </a:cubicBezTo>
                  <a:cubicBezTo>
                    <a:pt x="66" y="111"/>
                    <a:pt x="66" y="111"/>
                    <a:pt x="66" y="111"/>
                  </a:cubicBezTo>
                  <a:cubicBezTo>
                    <a:pt x="61" y="108"/>
                    <a:pt x="55" y="100"/>
                    <a:pt x="54" y="83"/>
                  </a:cubicBezTo>
                  <a:cubicBezTo>
                    <a:pt x="48" y="80"/>
                    <a:pt x="45" y="74"/>
                    <a:pt x="45" y="66"/>
                  </a:cubicBezTo>
                  <a:cubicBezTo>
                    <a:pt x="45" y="59"/>
                    <a:pt x="48" y="53"/>
                    <a:pt x="52" y="50"/>
                  </a:cubicBezTo>
                  <a:cubicBezTo>
                    <a:pt x="48" y="42"/>
                    <a:pt x="43" y="30"/>
                    <a:pt x="49" y="22"/>
                  </a:cubicBezTo>
                  <a:cubicBezTo>
                    <a:pt x="52" y="19"/>
                    <a:pt x="56" y="17"/>
                    <a:pt x="61" y="18"/>
                  </a:cubicBezTo>
                  <a:cubicBezTo>
                    <a:pt x="68" y="5"/>
                    <a:pt x="86" y="0"/>
                    <a:pt x="101" y="0"/>
                  </a:cubicBezTo>
                  <a:cubicBezTo>
                    <a:pt x="117" y="0"/>
                    <a:pt x="138" y="6"/>
                    <a:pt x="142" y="23"/>
                  </a:cubicBezTo>
                  <a:cubicBezTo>
                    <a:pt x="145" y="34"/>
                    <a:pt x="141" y="44"/>
                    <a:pt x="139" y="51"/>
                  </a:cubicBezTo>
                  <a:cubicBezTo>
                    <a:pt x="140" y="52"/>
                    <a:pt x="141" y="53"/>
                    <a:pt x="142" y="54"/>
                  </a:cubicBezTo>
                  <a:cubicBezTo>
                    <a:pt x="143" y="57"/>
                    <a:pt x="144" y="61"/>
                    <a:pt x="144" y="65"/>
                  </a:cubicBezTo>
                  <a:cubicBezTo>
                    <a:pt x="144" y="72"/>
                    <a:pt x="142" y="79"/>
                    <a:pt x="137" y="82"/>
                  </a:cubicBezTo>
                  <a:cubicBezTo>
                    <a:pt x="136" y="100"/>
                    <a:pt x="130" y="108"/>
                    <a:pt x="126" y="111"/>
                  </a:cubicBezTo>
                  <a:cubicBezTo>
                    <a:pt x="126" y="128"/>
                    <a:pt x="126" y="128"/>
                    <a:pt x="126" y="128"/>
                  </a:cubicBezTo>
                  <a:cubicBezTo>
                    <a:pt x="140" y="134"/>
                    <a:pt x="155" y="141"/>
                    <a:pt x="167" y="147"/>
                  </a:cubicBezTo>
                  <a:cubicBezTo>
                    <a:pt x="190" y="159"/>
                    <a:pt x="192" y="164"/>
                    <a:pt x="192" y="168"/>
                  </a:cubicBezTo>
                  <a:cubicBezTo>
                    <a:pt x="192" y="198"/>
                    <a:pt x="192" y="198"/>
                    <a:pt x="192" y="198"/>
                  </a:cubicBezTo>
                  <a:cubicBezTo>
                    <a:pt x="192" y="201"/>
                    <a:pt x="189" y="204"/>
                    <a:pt x="186" y="204"/>
                  </a:cubicBezTo>
                  <a:close/>
                  <a:moveTo>
                    <a:pt x="12" y="192"/>
                  </a:moveTo>
                  <a:cubicBezTo>
                    <a:pt x="180" y="192"/>
                    <a:pt x="180" y="192"/>
                    <a:pt x="180" y="192"/>
                  </a:cubicBezTo>
                  <a:cubicBezTo>
                    <a:pt x="180" y="169"/>
                    <a:pt x="180" y="169"/>
                    <a:pt x="180" y="169"/>
                  </a:cubicBezTo>
                  <a:cubicBezTo>
                    <a:pt x="175" y="164"/>
                    <a:pt x="149" y="150"/>
                    <a:pt x="118" y="138"/>
                  </a:cubicBezTo>
                  <a:cubicBezTo>
                    <a:pt x="115" y="137"/>
                    <a:pt x="114" y="134"/>
                    <a:pt x="114" y="132"/>
                  </a:cubicBezTo>
                  <a:cubicBezTo>
                    <a:pt x="114" y="108"/>
                    <a:pt x="114" y="108"/>
                    <a:pt x="114" y="108"/>
                  </a:cubicBezTo>
                  <a:cubicBezTo>
                    <a:pt x="114" y="106"/>
                    <a:pt x="115" y="103"/>
                    <a:pt x="118" y="102"/>
                  </a:cubicBezTo>
                  <a:cubicBezTo>
                    <a:pt x="118" y="102"/>
                    <a:pt x="118" y="102"/>
                    <a:pt x="118" y="102"/>
                  </a:cubicBezTo>
                  <a:cubicBezTo>
                    <a:pt x="118" y="102"/>
                    <a:pt x="125" y="98"/>
                    <a:pt x="125" y="78"/>
                  </a:cubicBezTo>
                  <a:cubicBezTo>
                    <a:pt x="125" y="75"/>
                    <a:pt x="127" y="72"/>
                    <a:pt x="130" y="72"/>
                  </a:cubicBezTo>
                  <a:cubicBezTo>
                    <a:pt x="132" y="71"/>
                    <a:pt x="133" y="65"/>
                    <a:pt x="132" y="61"/>
                  </a:cubicBezTo>
                  <a:cubicBezTo>
                    <a:pt x="131" y="60"/>
                    <a:pt x="131" y="60"/>
                    <a:pt x="131" y="60"/>
                  </a:cubicBezTo>
                  <a:cubicBezTo>
                    <a:pt x="127" y="60"/>
                    <a:pt x="125" y="57"/>
                    <a:pt x="125" y="54"/>
                  </a:cubicBezTo>
                  <a:cubicBezTo>
                    <a:pt x="125" y="52"/>
                    <a:pt x="125" y="51"/>
                    <a:pt x="127" y="48"/>
                  </a:cubicBezTo>
                  <a:cubicBezTo>
                    <a:pt x="129" y="43"/>
                    <a:pt x="133" y="34"/>
                    <a:pt x="130" y="25"/>
                  </a:cubicBezTo>
                  <a:cubicBezTo>
                    <a:pt x="128" y="17"/>
                    <a:pt x="114" y="12"/>
                    <a:pt x="101" y="12"/>
                  </a:cubicBezTo>
                  <a:cubicBezTo>
                    <a:pt x="87" y="12"/>
                    <a:pt x="73" y="17"/>
                    <a:pt x="71" y="25"/>
                  </a:cubicBezTo>
                  <a:cubicBezTo>
                    <a:pt x="70" y="29"/>
                    <a:pt x="67" y="31"/>
                    <a:pt x="64" y="30"/>
                  </a:cubicBezTo>
                  <a:cubicBezTo>
                    <a:pt x="60" y="29"/>
                    <a:pt x="58" y="30"/>
                    <a:pt x="58" y="30"/>
                  </a:cubicBezTo>
                  <a:cubicBezTo>
                    <a:pt x="58" y="31"/>
                    <a:pt x="58" y="35"/>
                    <a:pt x="63" y="46"/>
                  </a:cubicBezTo>
                  <a:cubicBezTo>
                    <a:pt x="65" y="50"/>
                    <a:pt x="66" y="52"/>
                    <a:pt x="66" y="54"/>
                  </a:cubicBezTo>
                  <a:cubicBezTo>
                    <a:pt x="66" y="57"/>
                    <a:pt x="63" y="60"/>
                    <a:pt x="60" y="60"/>
                  </a:cubicBezTo>
                  <a:cubicBezTo>
                    <a:pt x="58" y="60"/>
                    <a:pt x="57" y="64"/>
                    <a:pt x="57" y="66"/>
                  </a:cubicBezTo>
                  <a:cubicBezTo>
                    <a:pt x="57" y="69"/>
                    <a:pt x="58" y="72"/>
                    <a:pt x="60" y="72"/>
                  </a:cubicBezTo>
                  <a:cubicBezTo>
                    <a:pt x="63" y="72"/>
                    <a:pt x="66" y="75"/>
                    <a:pt x="66" y="78"/>
                  </a:cubicBezTo>
                  <a:cubicBezTo>
                    <a:pt x="66" y="98"/>
                    <a:pt x="74" y="102"/>
                    <a:pt x="74" y="102"/>
                  </a:cubicBezTo>
                  <a:cubicBezTo>
                    <a:pt x="76" y="103"/>
                    <a:pt x="78" y="105"/>
                    <a:pt x="78" y="108"/>
                  </a:cubicBezTo>
                  <a:cubicBezTo>
                    <a:pt x="78" y="132"/>
                    <a:pt x="78" y="132"/>
                    <a:pt x="78" y="132"/>
                  </a:cubicBezTo>
                  <a:cubicBezTo>
                    <a:pt x="78" y="134"/>
                    <a:pt x="76" y="137"/>
                    <a:pt x="74" y="138"/>
                  </a:cubicBezTo>
                  <a:cubicBezTo>
                    <a:pt x="43" y="150"/>
                    <a:pt x="16" y="164"/>
                    <a:pt x="12" y="169"/>
                  </a:cubicBezTo>
                  <a:lnTo>
                    <a:pt x="12"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0" name="Group 128">
            <a:extLst>
              <a:ext uri="{FF2B5EF4-FFF2-40B4-BE49-F238E27FC236}">
                <a16:creationId xmlns:a16="http://schemas.microsoft.com/office/drawing/2014/main" id="{22F35C7D-7426-D643-BA01-1D590EC15894}"/>
              </a:ext>
            </a:extLst>
          </p:cNvPr>
          <p:cNvGrpSpPr>
            <a:grpSpLocks noChangeAspect="1"/>
          </p:cNvGrpSpPr>
          <p:nvPr userDrawn="1"/>
        </p:nvGrpSpPr>
        <p:grpSpPr bwMode="auto">
          <a:xfrm>
            <a:off x="2055661" y="4309988"/>
            <a:ext cx="506890" cy="496182"/>
            <a:chOff x="4478" y="2999"/>
            <a:chExt cx="426" cy="417"/>
          </a:xfrm>
          <a:solidFill>
            <a:schemeClr val="accent1"/>
          </a:solidFill>
        </p:grpSpPr>
        <p:sp>
          <p:nvSpPr>
            <p:cNvPr id="211" name="Freeform 129">
              <a:extLst>
                <a:ext uri="{FF2B5EF4-FFF2-40B4-BE49-F238E27FC236}">
                  <a16:creationId xmlns:a16="http://schemas.microsoft.com/office/drawing/2014/main" id="{EB8F390E-DD96-5545-9F4B-5D56F498E4C2}"/>
                </a:ext>
              </a:extLst>
            </p:cNvPr>
            <p:cNvSpPr>
              <a:spLocks/>
            </p:cNvSpPr>
            <p:nvPr/>
          </p:nvSpPr>
          <p:spPr bwMode="auto">
            <a:xfrm>
              <a:off x="4478" y="2999"/>
              <a:ext cx="320" cy="293"/>
            </a:xfrm>
            <a:custGeom>
              <a:avLst/>
              <a:gdLst>
                <a:gd name="T0" fmla="*/ 12 w 216"/>
                <a:gd name="T1" fmla="*/ 198 h 198"/>
                <a:gd name="T2" fmla="*/ 7 w 216"/>
                <a:gd name="T3" fmla="*/ 196 h 198"/>
                <a:gd name="T4" fmla="*/ 6 w 216"/>
                <a:gd name="T5" fmla="*/ 189 h 198"/>
                <a:gd name="T6" fmla="*/ 28 w 216"/>
                <a:gd name="T7" fmla="*/ 151 h 198"/>
                <a:gd name="T8" fmla="*/ 0 w 216"/>
                <a:gd name="T9" fmla="*/ 89 h 198"/>
                <a:gd name="T10" fmla="*/ 108 w 216"/>
                <a:gd name="T11" fmla="*/ 0 h 198"/>
                <a:gd name="T12" fmla="*/ 216 w 216"/>
                <a:gd name="T13" fmla="*/ 89 h 198"/>
                <a:gd name="T14" fmla="*/ 204 w 216"/>
                <a:gd name="T15" fmla="*/ 89 h 198"/>
                <a:gd name="T16" fmla="*/ 108 w 216"/>
                <a:gd name="T17" fmla="*/ 12 h 198"/>
                <a:gd name="T18" fmla="*/ 12 w 216"/>
                <a:gd name="T19" fmla="*/ 89 h 198"/>
                <a:gd name="T20" fmla="*/ 39 w 216"/>
                <a:gd name="T21" fmla="*/ 145 h 198"/>
                <a:gd name="T22" fmla="*/ 41 w 216"/>
                <a:gd name="T23" fmla="*/ 153 h 198"/>
                <a:gd name="T24" fmla="*/ 25 w 216"/>
                <a:gd name="T25" fmla="*/ 180 h 198"/>
                <a:gd name="T26" fmla="*/ 69 w 216"/>
                <a:gd name="T27" fmla="*/ 162 h 198"/>
                <a:gd name="T28" fmla="*/ 73 w 216"/>
                <a:gd name="T29" fmla="*/ 162 h 198"/>
                <a:gd name="T30" fmla="*/ 90 w 216"/>
                <a:gd name="T31" fmla="*/ 166 h 198"/>
                <a:gd name="T32" fmla="*/ 88 w 216"/>
                <a:gd name="T33" fmla="*/ 178 h 198"/>
                <a:gd name="T34" fmla="*/ 72 w 216"/>
                <a:gd name="T35" fmla="*/ 174 h 198"/>
                <a:gd name="T36" fmla="*/ 14 w 216"/>
                <a:gd name="T37" fmla="*/ 198 h 198"/>
                <a:gd name="T38" fmla="*/ 12 w 216"/>
                <a:gd name="T3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198">
                  <a:moveTo>
                    <a:pt x="12" y="198"/>
                  </a:moveTo>
                  <a:cubicBezTo>
                    <a:pt x="10" y="198"/>
                    <a:pt x="8" y="197"/>
                    <a:pt x="7" y="196"/>
                  </a:cubicBezTo>
                  <a:cubicBezTo>
                    <a:pt x="5" y="194"/>
                    <a:pt x="5" y="191"/>
                    <a:pt x="6" y="189"/>
                  </a:cubicBezTo>
                  <a:cubicBezTo>
                    <a:pt x="28" y="151"/>
                    <a:pt x="28" y="151"/>
                    <a:pt x="28" y="151"/>
                  </a:cubicBezTo>
                  <a:cubicBezTo>
                    <a:pt x="10" y="135"/>
                    <a:pt x="0" y="113"/>
                    <a:pt x="0" y="89"/>
                  </a:cubicBezTo>
                  <a:cubicBezTo>
                    <a:pt x="0" y="40"/>
                    <a:pt x="48" y="0"/>
                    <a:pt x="108" y="0"/>
                  </a:cubicBezTo>
                  <a:cubicBezTo>
                    <a:pt x="167" y="0"/>
                    <a:pt x="216" y="40"/>
                    <a:pt x="216" y="89"/>
                  </a:cubicBezTo>
                  <a:cubicBezTo>
                    <a:pt x="204" y="89"/>
                    <a:pt x="204" y="89"/>
                    <a:pt x="204" y="89"/>
                  </a:cubicBezTo>
                  <a:cubicBezTo>
                    <a:pt x="204" y="47"/>
                    <a:pt x="161" y="12"/>
                    <a:pt x="108" y="12"/>
                  </a:cubicBezTo>
                  <a:cubicBezTo>
                    <a:pt x="55" y="12"/>
                    <a:pt x="12" y="47"/>
                    <a:pt x="12" y="89"/>
                  </a:cubicBezTo>
                  <a:cubicBezTo>
                    <a:pt x="12" y="111"/>
                    <a:pt x="22" y="131"/>
                    <a:pt x="39" y="145"/>
                  </a:cubicBezTo>
                  <a:cubicBezTo>
                    <a:pt x="42" y="147"/>
                    <a:pt x="42" y="150"/>
                    <a:pt x="41" y="153"/>
                  </a:cubicBezTo>
                  <a:cubicBezTo>
                    <a:pt x="25" y="180"/>
                    <a:pt x="25" y="180"/>
                    <a:pt x="25" y="180"/>
                  </a:cubicBezTo>
                  <a:cubicBezTo>
                    <a:pt x="69" y="162"/>
                    <a:pt x="69" y="162"/>
                    <a:pt x="69" y="162"/>
                  </a:cubicBezTo>
                  <a:cubicBezTo>
                    <a:pt x="71" y="162"/>
                    <a:pt x="72" y="162"/>
                    <a:pt x="73" y="162"/>
                  </a:cubicBezTo>
                  <a:cubicBezTo>
                    <a:pt x="79" y="164"/>
                    <a:pt x="84" y="165"/>
                    <a:pt x="90" y="166"/>
                  </a:cubicBezTo>
                  <a:cubicBezTo>
                    <a:pt x="88" y="178"/>
                    <a:pt x="88" y="178"/>
                    <a:pt x="88" y="178"/>
                  </a:cubicBezTo>
                  <a:cubicBezTo>
                    <a:pt x="83" y="177"/>
                    <a:pt x="77" y="176"/>
                    <a:pt x="72" y="174"/>
                  </a:cubicBezTo>
                  <a:cubicBezTo>
                    <a:pt x="14" y="198"/>
                    <a:pt x="14" y="198"/>
                    <a:pt x="14" y="198"/>
                  </a:cubicBezTo>
                  <a:cubicBezTo>
                    <a:pt x="13" y="198"/>
                    <a:pt x="12" y="198"/>
                    <a:pt x="1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12" name="Freeform 130">
              <a:extLst>
                <a:ext uri="{FF2B5EF4-FFF2-40B4-BE49-F238E27FC236}">
                  <a16:creationId xmlns:a16="http://schemas.microsoft.com/office/drawing/2014/main" id="{7E54516C-265B-F84F-9AC7-C2472BCC10ED}"/>
                </a:ext>
              </a:extLst>
            </p:cNvPr>
            <p:cNvSpPr>
              <a:spLocks noEditPoints="1"/>
            </p:cNvSpPr>
            <p:nvPr/>
          </p:nvSpPr>
          <p:spPr bwMode="auto">
            <a:xfrm>
              <a:off x="4638" y="3167"/>
              <a:ext cx="266" cy="249"/>
            </a:xfrm>
            <a:custGeom>
              <a:avLst/>
              <a:gdLst>
                <a:gd name="T0" fmla="*/ 168 w 180"/>
                <a:gd name="T1" fmla="*/ 168 h 168"/>
                <a:gd name="T2" fmla="*/ 166 w 180"/>
                <a:gd name="T3" fmla="*/ 168 h 168"/>
                <a:gd name="T4" fmla="*/ 120 w 180"/>
                <a:gd name="T5" fmla="*/ 151 h 168"/>
                <a:gd name="T6" fmla="*/ 37 w 180"/>
                <a:gd name="T7" fmla="*/ 143 h 168"/>
                <a:gd name="T8" fmla="*/ 0 w 180"/>
                <a:gd name="T9" fmla="*/ 78 h 168"/>
                <a:gd name="T10" fmla="*/ 90 w 180"/>
                <a:gd name="T11" fmla="*/ 0 h 168"/>
                <a:gd name="T12" fmla="*/ 180 w 180"/>
                <a:gd name="T13" fmla="*/ 78 h 168"/>
                <a:gd name="T14" fmla="*/ 157 w 180"/>
                <a:gd name="T15" fmla="*/ 128 h 168"/>
                <a:gd name="T16" fmla="*/ 173 w 180"/>
                <a:gd name="T17" fmla="*/ 159 h 168"/>
                <a:gd name="T18" fmla="*/ 172 w 180"/>
                <a:gd name="T19" fmla="*/ 166 h 168"/>
                <a:gd name="T20" fmla="*/ 168 w 180"/>
                <a:gd name="T21" fmla="*/ 168 h 168"/>
                <a:gd name="T22" fmla="*/ 120 w 180"/>
                <a:gd name="T23" fmla="*/ 138 h 168"/>
                <a:gd name="T24" fmla="*/ 122 w 180"/>
                <a:gd name="T25" fmla="*/ 138 h 168"/>
                <a:gd name="T26" fmla="*/ 155 w 180"/>
                <a:gd name="T27" fmla="*/ 151 h 168"/>
                <a:gd name="T28" fmla="*/ 144 w 180"/>
                <a:gd name="T29" fmla="*/ 129 h 168"/>
                <a:gd name="T30" fmla="*/ 146 w 180"/>
                <a:gd name="T31" fmla="*/ 121 h 168"/>
                <a:gd name="T32" fmla="*/ 168 w 180"/>
                <a:gd name="T33" fmla="*/ 78 h 168"/>
                <a:gd name="T34" fmla="*/ 90 w 180"/>
                <a:gd name="T35" fmla="*/ 12 h 168"/>
                <a:gd name="T36" fmla="*/ 12 w 180"/>
                <a:gd name="T37" fmla="*/ 78 h 168"/>
                <a:gd name="T38" fmla="*/ 43 w 180"/>
                <a:gd name="T39" fmla="*/ 133 h 168"/>
                <a:gd name="T40" fmla="*/ 117 w 180"/>
                <a:gd name="T41" fmla="*/ 139 h 168"/>
                <a:gd name="T42" fmla="*/ 120 w 180"/>
                <a:gd name="T43" fmla="*/ 13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0" h="168">
                  <a:moveTo>
                    <a:pt x="168" y="168"/>
                  </a:moveTo>
                  <a:cubicBezTo>
                    <a:pt x="167" y="168"/>
                    <a:pt x="166" y="168"/>
                    <a:pt x="166" y="168"/>
                  </a:cubicBezTo>
                  <a:cubicBezTo>
                    <a:pt x="120" y="151"/>
                    <a:pt x="120" y="151"/>
                    <a:pt x="120" y="151"/>
                  </a:cubicBezTo>
                  <a:cubicBezTo>
                    <a:pt x="92" y="162"/>
                    <a:pt x="62" y="159"/>
                    <a:pt x="37" y="143"/>
                  </a:cubicBezTo>
                  <a:cubicBezTo>
                    <a:pt x="13" y="128"/>
                    <a:pt x="0" y="104"/>
                    <a:pt x="0" y="78"/>
                  </a:cubicBezTo>
                  <a:cubicBezTo>
                    <a:pt x="0" y="36"/>
                    <a:pt x="41" y="0"/>
                    <a:pt x="90" y="0"/>
                  </a:cubicBezTo>
                  <a:cubicBezTo>
                    <a:pt x="138" y="0"/>
                    <a:pt x="180" y="36"/>
                    <a:pt x="180" y="78"/>
                  </a:cubicBezTo>
                  <a:cubicBezTo>
                    <a:pt x="180" y="97"/>
                    <a:pt x="172" y="114"/>
                    <a:pt x="157" y="128"/>
                  </a:cubicBezTo>
                  <a:cubicBezTo>
                    <a:pt x="173" y="159"/>
                    <a:pt x="173" y="159"/>
                    <a:pt x="173" y="159"/>
                  </a:cubicBezTo>
                  <a:cubicBezTo>
                    <a:pt x="174" y="162"/>
                    <a:pt x="174" y="164"/>
                    <a:pt x="172" y="166"/>
                  </a:cubicBezTo>
                  <a:cubicBezTo>
                    <a:pt x="171" y="167"/>
                    <a:pt x="169" y="168"/>
                    <a:pt x="168" y="168"/>
                  </a:cubicBezTo>
                  <a:close/>
                  <a:moveTo>
                    <a:pt x="120" y="138"/>
                  </a:moveTo>
                  <a:cubicBezTo>
                    <a:pt x="120" y="138"/>
                    <a:pt x="121" y="138"/>
                    <a:pt x="122" y="138"/>
                  </a:cubicBezTo>
                  <a:cubicBezTo>
                    <a:pt x="155" y="151"/>
                    <a:pt x="155" y="151"/>
                    <a:pt x="155" y="151"/>
                  </a:cubicBezTo>
                  <a:cubicBezTo>
                    <a:pt x="144" y="129"/>
                    <a:pt x="144" y="129"/>
                    <a:pt x="144" y="129"/>
                  </a:cubicBezTo>
                  <a:cubicBezTo>
                    <a:pt x="143" y="126"/>
                    <a:pt x="144" y="123"/>
                    <a:pt x="146" y="121"/>
                  </a:cubicBezTo>
                  <a:cubicBezTo>
                    <a:pt x="160" y="110"/>
                    <a:pt x="168" y="95"/>
                    <a:pt x="168" y="78"/>
                  </a:cubicBezTo>
                  <a:cubicBezTo>
                    <a:pt x="168" y="42"/>
                    <a:pt x="132" y="12"/>
                    <a:pt x="90" y="12"/>
                  </a:cubicBezTo>
                  <a:cubicBezTo>
                    <a:pt x="47" y="12"/>
                    <a:pt x="12" y="42"/>
                    <a:pt x="12" y="78"/>
                  </a:cubicBezTo>
                  <a:cubicBezTo>
                    <a:pt x="12" y="99"/>
                    <a:pt x="23" y="120"/>
                    <a:pt x="43" y="133"/>
                  </a:cubicBezTo>
                  <a:cubicBezTo>
                    <a:pt x="65" y="147"/>
                    <a:pt x="93" y="149"/>
                    <a:pt x="117" y="139"/>
                  </a:cubicBezTo>
                  <a:cubicBezTo>
                    <a:pt x="118" y="138"/>
                    <a:pt x="119" y="138"/>
                    <a:pt x="120"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18" name="Group 4">
            <a:extLst>
              <a:ext uri="{FF2B5EF4-FFF2-40B4-BE49-F238E27FC236}">
                <a16:creationId xmlns:a16="http://schemas.microsoft.com/office/drawing/2014/main" id="{6624F93D-A5D3-9049-9233-B5F6165978B5}"/>
              </a:ext>
            </a:extLst>
          </p:cNvPr>
          <p:cNvGrpSpPr>
            <a:grpSpLocks noChangeAspect="1"/>
          </p:cNvGrpSpPr>
          <p:nvPr userDrawn="1"/>
        </p:nvGrpSpPr>
        <p:grpSpPr bwMode="auto">
          <a:xfrm>
            <a:off x="5871933" y="3163253"/>
            <a:ext cx="495324" cy="388938"/>
            <a:chOff x="526" y="708"/>
            <a:chExt cx="433" cy="340"/>
          </a:xfrm>
          <a:solidFill>
            <a:schemeClr val="accent1"/>
          </a:solidFill>
        </p:grpSpPr>
        <p:sp>
          <p:nvSpPr>
            <p:cNvPr id="219" name="Freeform 5">
              <a:extLst>
                <a:ext uri="{FF2B5EF4-FFF2-40B4-BE49-F238E27FC236}">
                  <a16:creationId xmlns:a16="http://schemas.microsoft.com/office/drawing/2014/main" id="{2E8CDAC4-7731-2447-B17D-B9E13B8CEA82}"/>
                </a:ext>
              </a:extLst>
            </p:cNvPr>
            <p:cNvSpPr>
              <a:spLocks/>
            </p:cNvSpPr>
            <p:nvPr/>
          </p:nvSpPr>
          <p:spPr bwMode="auto">
            <a:xfrm>
              <a:off x="724" y="760"/>
              <a:ext cx="19" cy="288"/>
            </a:xfrm>
            <a:custGeom>
              <a:avLst/>
              <a:gdLst>
                <a:gd name="T0" fmla="*/ 6 w 12"/>
                <a:gd name="T1" fmla="*/ 193 h 193"/>
                <a:gd name="T2" fmla="*/ 0 w 12"/>
                <a:gd name="T3" fmla="*/ 187 h 193"/>
                <a:gd name="T4" fmla="*/ 0 w 12"/>
                <a:gd name="T5" fmla="*/ 6 h 193"/>
                <a:gd name="T6" fmla="*/ 6 w 12"/>
                <a:gd name="T7" fmla="*/ 0 h 193"/>
                <a:gd name="T8" fmla="*/ 12 w 12"/>
                <a:gd name="T9" fmla="*/ 6 h 193"/>
                <a:gd name="T10" fmla="*/ 12 w 12"/>
                <a:gd name="T11" fmla="*/ 187 h 193"/>
                <a:gd name="T12" fmla="*/ 6 w 12"/>
                <a:gd name="T13" fmla="*/ 193 h 193"/>
              </a:gdLst>
              <a:ahLst/>
              <a:cxnLst>
                <a:cxn ang="0">
                  <a:pos x="T0" y="T1"/>
                </a:cxn>
                <a:cxn ang="0">
                  <a:pos x="T2" y="T3"/>
                </a:cxn>
                <a:cxn ang="0">
                  <a:pos x="T4" y="T5"/>
                </a:cxn>
                <a:cxn ang="0">
                  <a:pos x="T6" y="T7"/>
                </a:cxn>
                <a:cxn ang="0">
                  <a:pos x="T8" y="T9"/>
                </a:cxn>
                <a:cxn ang="0">
                  <a:pos x="T10" y="T11"/>
                </a:cxn>
                <a:cxn ang="0">
                  <a:pos x="T12" y="T13"/>
                </a:cxn>
              </a:cxnLst>
              <a:rect l="0" t="0" r="r" b="b"/>
              <a:pathLst>
                <a:path w="12" h="193">
                  <a:moveTo>
                    <a:pt x="6" y="193"/>
                  </a:moveTo>
                  <a:cubicBezTo>
                    <a:pt x="3" y="193"/>
                    <a:pt x="0" y="191"/>
                    <a:pt x="0" y="187"/>
                  </a:cubicBezTo>
                  <a:cubicBezTo>
                    <a:pt x="0" y="6"/>
                    <a:pt x="0" y="6"/>
                    <a:pt x="0" y="6"/>
                  </a:cubicBezTo>
                  <a:cubicBezTo>
                    <a:pt x="0" y="3"/>
                    <a:pt x="3" y="0"/>
                    <a:pt x="6" y="0"/>
                  </a:cubicBezTo>
                  <a:cubicBezTo>
                    <a:pt x="9" y="0"/>
                    <a:pt x="12" y="3"/>
                    <a:pt x="12" y="6"/>
                  </a:cubicBezTo>
                  <a:cubicBezTo>
                    <a:pt x="12" y="187"/>
                    <a:pt x="12" y="187"/>
                    <a:pt x="12" y="187"/>
                  </a:cubicBezTo>
                  <a:cubicBezTo>
                    <a:pt x="12" y="191"/>
                    <a:pt x="9" y="193"/>
                    <a:pt x="6" y="1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6">
              <a:extLst>
                <a:ext uri="{FF2B5EF4-FFF2-40B4-BE49-F238E27FC236}">
                  <a16:creationId xmlns:a16="http://schemas.microsoft.com/office/drawing/2014/main" id="{A2C94C49-2544-FA47-B321-D1783FB63860}"/>
                </a:ext>
              </a:extLst>
            </p:cNvPr>
            <p:cNvSpPr>
              <a:spLocks/>
            </p:cNvSpPr>
            <p:nvPr/>
          </p:nvSpPr>
          <p:spPr bwMode="auto">
            <a:xfrm>
              <a:off x="670" y="1030"/>
              <a:ext cx="126" cy="18"/>
            </a:xfrm>
            <a:custGeom>
              <a:avLst/>
              <a:gdLst>
                <a:gd name="T0" fmla="*/ 76 w 82"/>
                <a:gd name="T1" fmla="*/ 12 h 12"/>
                <a:gd name="T2" fmla="*/ 6 w 82"/>
                <a:gd name="T3" fmla="*/ 12 h 12"/>
                <a:gd name="T4" fmla="*/ 0 w 82"/>
                <a:gd name="T5" fmla="*/ 6 h 12"/>
                <a:gd name="T6" fmla="*/ 6 w 82"/>
                <a:gd name="T7" fmla="*/ 0 h 12"/>
                <a:gd name="T8" fmla="*/ 76 w 82"/>
                <a:gd name="T9" fmla="*/ 0 h 12"/>
                <a:gd name="T10" fmla="*/ 82 w 82"/>
                <a:gd name="T11" fmla="*/ 6 h 12"/>
                <a:gd name="T12" fmla="*/ 76 w 8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2" h="12">
                  <a:moveTo>
                    <a:pt x="76" y="12"/>
                  </a:moveTo>
                  <a:cubicBezTo>
                    <a:pt x="6" y="12"/>
                    <a:pt x="6" y="12"/>
                    <a:pt x="6" y="12"/>
                  </a:cubicBezTo>
                  <a:cubicBezTo>
                    <a:pt x="3" y="12"/>
                    <a:pt x="0" y="10"/>
                    <a:pt x="0" y="6"/>
                  </a:cubicBezTo>
                  <a:cubicBezTo>
                    <a:pt x="0" y="3"/>
                    <a:pt x="3" y="0"/>
                    <a:pt x="6" y="0"/>
                  </a:cubicBezTo>
                  <a:cubicBezTo>
                    <a:pt x="76" y="0"/>
                    <a:pt x="76" y="0"/>
                    <a:pt x="76" y="0"/>
                  </a:cubicBezTo>
                  <a:cubicBezTo>
                    <a:pt x="79" y="0"/>
                    <a:pt x="82" y="3"/>
                    <a:pt x="82" y="6"/>
                  </a:cubicBezTo>
                  <a:cubicBezTo>
                    <a:pt x="82" y="10"/>
                    <a:pt x="79" y="12"/>
                    <a:pt x="7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7">
              <a:extLst>
                <a:ext uri="{FF2B5EF4-FFF2-40B4-BE49-F238E27FC236}">
                  <a16:creationId xmlns:a16="http://schemas.microsoft.com/office/drawing/2014/main" id="{781D715F-F7E0-F543-B710-788014F086A9}"/>
                </a:ext>
              </a:extLst>
            </p:cNvPr>
            <p:cNvSpPr>
              <a:spLocks/>
            </p:cNvSpPr>
            <p:nvPr/>
          </p:nvSpPr>
          <p:spPr bwMode="auto">
            <a:xfrm>
              <a:off x="526" y="727"/>
              <a:ext cx="146" cy="161"/>
            </a:xfrm>
            <a:custGeom>
              <a:avLst/>
              <a:gdLst>
                <a:gd name="T0" fmla="*/ 88 w 95"/>
                <a:gd name="T1" fmla="*/ 107 h 108"/>
                <a:gd name="T2" fmla="*/ 83 w 95"/>
                <a:gd name="T3" fmla="*/ 104 h 108"/>
                <a:gd name="T4" fmla="*/ 47 w 95"/>
                <a:gd name="T5" fmla="*/ 21 h 108"/>
                <a:gd name="T6" fmla="*/ 12 w 95"/>
                <a:gd name="T7" fmla="*/ 104 h 108"/>
                <a:gd name="T8" fmla="*/ 4 w 95"/>
                <a:gd name="T9" fmla="*/ 107 h 108"/>
                <a:gd name="T10" fmla="*/ 1 w 95"/>
                <a:gd name="T11" fmla="*/ 99 h 108"/>
                <a:gd name="T12" fmla="*/ 42 w 95"/>
                <a:gd name="T13" fmla="*/ 3 h 108"/>
                <a:gd name="T14" fmla="*/ 47 w 95"/>
                <a:gd name="T15" fmla="*/ 0 h 108"/>
                <a:gd name="T16" fmla="*/ 47 w 95"/>
                <a:gd name="T17" fmla="*/ 0 h 108"/>
                <a:gd name="T18" fmla="*/ 53 w 95"/>
                <a:gd name="T19" fmla="*/ 3 h 108"/>
                <a:gd name="T20" fmla="*/ 94 w 95"/>
                <a:gd name="T21" fmla="*/ 99 h 108"/>
                <a:gd name="T22" fmla="*/ 90 w 95"/>
                <a:gd name="T23" fmla="*/ 107 h 108"/>
                <a:gd name="T24" fmla="*/ 88 w 95"/>
                <a:gd name="T25" fmla="*/ 10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8">
                  <a:moveTo>
                    <a:pt x="88" y="107"/>
                  </a:moveTo>
                  <a:cubicBezTo>
                    <a:pt x="86" y="107"/>
                    <a:pt x="84" y="106"/>
                    <a:pt x="83" y="104"/>
                  </a:cubicBezTo>
                  <a:cubicBezTo>
                    <a:pt x="47" y="21"/>
                    <a:pt x="47" y="21"/>
                    <a:pt x="47" y="21"/>
                  </a:cubicBezTo>
                  <a:cubicBezTo>
                    <a:pt x="12" y="104"/>
                    <a:pt x="12" y="104"/>
                    <a:pt x="12" y="104"/>
                  </a:cubicBezTo>
                  <a:cubicBezTo>
                    <a:pt x="11" y="107"/>
                    <a:pt x="7" y="108"/>
                    <a:pt x="4" y="107"/>
                  </a:cubicBezTo>
                  <a:cubicBezTo>
                    <a:pt x="1" y="105"/>
                    <a:pt x="0" y="102"/>
                    <a:pt x="1" y="99"/>
                  </a:cubicBezTo>
                  <a:cubicBezTo>
                    <a:pt x="42" y="3"/>
                    <a:pt x="42" y="3"/>
                    <a:pt x="42" y="3"/>
                  </a:cubicBezTo>
                  <a:cubicBezTo>
                    <a:pt x="43" y="1"/>
                    <a:pt x="45" y="0"/>
                    <a:pt x="47" y="0"/>
                  </a:cubicBezTo>
                  <a:cubicBezTo>
                    <a:pt x="47" y="0"/>
                    <a:pt x="47" y="0"/>
                    <a:pt x="47" y="0"/>
                  </a:cubicBezTo>
                  <a:cubicBezTo>
                    <a:pt x="50" y="0"/>
                    <a:pt x="52" y="1"/>
                    <a:pt x="53" y="3"/>
                  </a:cubicBezTo>
                  <a:cubicBezTo>
                    <a:pt x="94" y="99"/>
                    <a:pt x="94" y="99"/>
                    <a:pt x="94" y="99"/>
                  </a:cubicBezTo>
                  <a:cubicBezTo>
                    <a:pt x="95" y="102"/>
                    <a:pt x="94" y="105"/>
                    <a:pt x="90" y="107"/>
                  </a:cubicBezTo>
                  <a:cubicBezTo>
                    <a:pt x="90" y="107"/>
                    <a:pt x="89" y="107"/>
                    <a:pt x="88"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8">
              <a:extLst>
                <a:ext uri="{FF2B5EF4-FFF2-40B4-BE49-F238E27FC236}">
                  <a16:creationId xmlns:a16="http://schemas.microsoft.com/office/drawing/2014/main" id="{0449EDE6-204A-E142-A345-649467F3CCF8}"/>
                </a:ext>
              </a:extLst>
            </p:cNvPr>
            <p:cNvSpPr>
              <a:spLocks noEditPoints="1"/>
            </p:cNvSpPr>
            <p:nvPr/>
          </p:nvSpPr>
          <p:spPr bwMode="auto">
            <a:xfrm>
              <a:off x="697" y="708"/>
              <a:ext cx="73" cy="70"/>
            </a:xfrm>
            <a:custGeom>
              <a:avLst/>
              <a:gdLst>
                <a:gd name="T0" fmla="*/ 24 w 48"/>
                <a:gd name="T1" fmla="*/ 47 h 47"/>
                <a:gd name="T2" fmla="*/ 0 w 48"/>
                <a:gd name="T3" fmla="*/ 24 h 47"/>
                <a:gd name="T4" fmla="*/ 24 w 48"/>
                <a:gd name="T5" fmla="*/ 0 h 47"/>
                <a:gd name="T6" fmla="*/ 48 w 48"/>
                <a:gd name="T7" fmla="*/ 24 h 47"/>
                <a:gd name="T8" fmla="*/ 24 w 48"/>
                <a:gd name="T9" fmla="*/ 47 h 47"/>
                <a:gd name="T10" fmla="*/ 24 w 48"/>
                <a:gd name="T11" fmla="*/ 12 h 47"/>
                <a:gd name="T12" fmla="*/ 12 w 48"/>
                <a:gd name="T13" fmla="*/ 24 h 47"/>
                <a:gd name="T14" fmla="*/ 24 w 48"/>
                <a:gd name="T15" fmla="*/ 35 h 47"/>
                <a:gd name="T16" fmla="*/ 36 w 48"/>
                <a:gd name="T17" fmla="*/ 24 h 47"/>
                <a:gd name="T18" fmla="*/ 24 w 48"/>
                <a:gd name="T19" fmla="*/ 1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7">
                  <a:moveTo>
                    <a:pt x="24" y="47"/>
                  </a:moveTo>
                  <a:cubicBezTo>
                    <a:pt x="11" y="47"/>
                    <a:pt x="0" y="37"/>
                    <a:pt x="0" y="24"/>
                  </a:cubicBezTo>
                  <a:cubicBezTo>
                    <a:pt x="0" y="11"/>
                    <a:pt x="11" y="0"/>
                    <a:pt x="24" y="0"/>
                  </a:cubicBezTo>
                  <a:cubicBezTo>
                    <a:pt x="37" y="0"/>
                    <a:pt x="48" y="11"/>
                    <a:pt x="48" y="24"/>
                  </a:cubicBezTo>
                  <a:cubicBezTo>
                    <a:pt x="48" y="37"/>
                    <a:pt x="37" y="47"/>
                    <a:pt x="24" y="47"/>
                  </a:cubicBezTo>
                  <a:close/>
                  <a:moveTo>
                    <a:pt x="24" y="12"/>
                  </a:moveTo>
                  <a:cubicBezTo>
                    <a:pt x="18" y="12"/>
                    <a:pt x="12" y="17"/>
                    <a:pt x="12" y="24"/>
                  </a:cubicBezTo>
                  <a:cubicBezTo>
                    <a:pt x="12" y="30"/>
                    <a:pt x="18" y="35"/>
                    <a:pt x="24" y="35"/>
                  </a:cubicBezTo>
                  <a:cubicBezTo>
                    <a:pt x="30" y="35"/>
                    <a:pt x="36" y="30"/>
                    <a:pt x="36" y="24"/>
                  </a:cubicBezTo>
                  <a:cubicBezTo>
                    <a:pt x="36" y="17"/>
                    <a:pt x="30"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9">
              <a:extLst>
                <a:ext uri="{FF2B5EF4-FFF2-40B4-BE49-F238E27FC236}">
                  <a16:creationId xmlns:a16="http://schemas.microsoft.com/office/drawing/2014/main" id="{E4CF1E8A-68D5-C344-B526-2ACB3B2BED2F}"/>
                </a:ext>
              </a:extLst>
            </p:cNvPr>
            <p:cNvSpPr>
              <a:spLocks noEditPoints="1"/>
            </p:cNvSpPr>
            <p:nvPr/>
          </p:nvSpPr>
          <p:spPr bwMode="auto">
            <a:xfrm>
              <a:off x="528" y="869"/>
              <a:ext cx="142" cy="84"/>
            </a:xfrm>
            <a:custGeom>
              <a:avLst/>
              <a:gdLst>
                <a:gd name="T0" fmla="*/ 46 w 93"/>
                <a:gd name="T1" fmla="*/ 56 h 56"/>
                <a:gd name="T2" fmla="*/ 0 w 93"/>
                <a:gd name="T3" fmla="*/ 6 h 56"/>
                <a:gd name="T4" fmla="*/ 6 w 93"/>
                <a:gd name="T5" fmla="*/ 0 h 56"/>
                <a:gd name="T6" fmla="*/ 87 w 93"/>
                <a:gd name="T7" fmla="*/ 0 h 56"/>
                <a:gd name="T8" fmla="*/ 93 w 93"/>
                <a:gd name="T9" fmla="*/ 6 h 56"/>
                <a:gd name="T10" fmla="*/ 46 w 93"/>
                <a:gd name="T11" fmla="*/ 56 h 56"/>
                <a:gd name="T12" fmla="*/ 12 w 93"/>
                <a:gd name="T13" fmla="*/ 12 h 56"/>
                <a:gd name="T14" fmla="*/ 46 w 93"/>
                <a:gd name="T15" fmla="*/ 44 h 56"/>
                <a:gd name="T16" fmla="*/ 81 w 93"/>
                <a:gd name="T17" fmla="*/ 12 h 56"/>
                <a:gd name="T18" fmla="*/ 12 w 93"/>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56">
                  <a:moveTo>
                    <a:pt x="46" y="56"/>
                  </a:moveTo>
                  <a:cubicBezTo>
                    <a:pt x="20" y="56"/>
                    <a:pt x="0" y="35"/>
                    <a:pt x="0" y="6"/>
                  </a:cubicBezTo>
                  <a:cubicBezTo>
                    <a:pt x="0" y="3"/>
                    <a:pt x="2" y="0"/>
                    <a:pt x="6" y="0"/>
                  </a:cubicBezTo>
                  <a:cubicBezTo>
                    <a:pt x="87" y="0"/>
                    <a:pt x="87" y="0"/>
                    <a:pt x="87" y="0"/>
                  </a:cubicBezTo>
                  <a:cubicBezTo>
                    <a:pt x="91" y="0"/>
                    <a:pt x="93" y="3"/>
                    <a:pt x="93" y="6"/>
                  </a:cubicBezTo>
                  <a:cubicBezTo>
                    <a:pt x="93" y="35"/>
                    <a:pt x="73" y="56"/>
                    <a:pt x="46" y="56"/>
                  </a:cubicBezTo>
                  <a:close/>
                  <a:moveTo>
                    <a:pt x="12" y="12"/>
                  </a:moveTo>
                  <a:cubicBezTo>
                    <a:pt x="14" y="31"/>
                    <a:pt x="28" y="44"/>
                    <a:pt x="46" y="44"/>
                  </a:cubicBezTo>
                  <a:cubicBezTo>
                    <a:pt x="64" y="44"/>
                    <a:pt x="78" y="31"/>
                    <a:pt x="81"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0">
              <a:extLst>
                <a:ext uri="{FF2B5EF4-FFF2-40B4-BE49-F238E27FC236}">
                  <a16:creationId xmlns:a16="http://schemas.microsoft.com/office/drawing/2014/main" id="{58AF212D-5CEA-A842-96AF-38B282583057}"/>
                </a:ext>
              </a:extLst>
            </p:cNvPr>
            <p:cNvSpPr>
              <a:spLocks/>
            </p:cNvSpPr>
            <p:nvPr/>
          </p:nvSpPr>
          <p:spPr bwMode="auto">
            <a:xfrm>
              <a:off x="813" y="726"/>
              <a:ext cx="146" cy="162"/>
            </a:xfrm>
            <a:custGeom>
              <a:avLst/>
              <a:gdLst>
                <a:gd name="T0" fmla="*/ 6 w 95"/>
                <a:gd name="T1" fmla="*/ 108 h 109"/>
                <a:gd name="T2" fmla="*/ 4 w 95"/>
                <a:gd name="T3" fmla="*/ 108 h 109"/>
                <a:gd name="T4" fmla="*/ 1 w 95"/>
                <a:gd name="T5" fmla="*/ 100 h 109"/>
                <a:gd name="T6" fmla="*/ 42 w 95"/>
                <a:gd name="T7" fmla="*/ 4 h 109"/>
                <a:gd name="T8" fmla="*/ 47 w 95"/>
                <a:gd name="T9" fmla="*/ 0 h 109"/>
                <a:gd name="T10" fmla="*/ 47 w 95"/>
                <a:gd name="T11" fmla="*/ 0 h 109"/>
                <a:gd name="T12" fmla="*/ 53 w 95"/>
                <a:gd name="T13" fmla="*/ 4 h 109"/>
                <a:gd name="T14" fmla="*/ 94 w 95"/>
                <a:gd name="T15" fmla="*/ 100 h 109"/>
                <a:gd name="T16" fmla="*/ 90 w 95"/>
                <a:gd name="T17" fmla="*/ 108 h 109"/>
                <a:gd name="T18" fmla="*/ 83 w 95"/>
                <a:gd name="T19" fmla="*/ 105 h 109"/>
                <a:gd name="T20" fmla="*/ 47 w 95"/>
                <a:gd name="T21" fmla="*/ 22 h 109"/>
                <a:gd name="T22" fmla="*/ 12 w 95"/>
                <a:gd name="T23" fmla="*/ 105 h 109"/>
                <a:gd name="T24" fmla="*/ 6 w 95"/>
                <a:gd name="T25" fmla="*/ 10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109">
                  <a:moveTo>
                    <a:pt x="6" y="108"/>
                  </a:moveTo>
                  <a:cubicBezTo>
                    <a:pt x="6" y="108"/>
                    <a:pt x="5" y="108"/>
                    <a:pt x="4" y="108"/>
                  </a:cubicBezTo>
                  <a:cubicBezTo>
                    <a:pt x="1" y="106"/>
                    <a:pt x="0" y="103"/>
                    <a:pt x="1" y="100"/>
                  </a:cubicBezTo>
                  <a:cubicBezTo>
                    <a:pt x="42" y="4"/>
                    <a:pt x="42" y="4"/>
                    <a:pt x="42" y="4"/>
                  </a:cubicBezTo>
                  <a:cubicBezTo>
                    <a:pt x="43" y="2"/>
                    <a:pt x="45" y="0"/>
                    <a:pt x="47" y="0"/>
                  </a:cubicBezTo>
                  <a:cubicBezTo>
                    <a:pt x="47" y="0"/>
                    <a:pt x="47" y="0"/>
                    <a:pt x="47" y="0"/>
                  </a:cubicBezTo>
                  <a:cubicBezTo>
                    <a:pt x="50" y="0"/>
                    <a:pt x="52" y="2"/>
                    <a:pt x="53" y="4"/>
                  </a:cubicBezTo>
                  <a:cubicBezTo>
                    <a:pt x="94" y="100"/>
                    <a:pt x="94" y="100"/>
                    <a:pt x="94" y="100"/>
                  </a:cubicBezTo>
                  <a:cubicBezTo>
                    <a:pt x="95" y="103"/>
                    <a:pt x="93" y="106"/>
                    <a:pt x="90" y="108"/>
                  </a:cubicBezTo>
                  <a:cubicBezTo>
                    <a:pt x="87" y="109"/>
                    <a:pt x="84" y="108"/>
                    <a:pt x="83" y="105"/>
                  </a:cubicBezTo>
                  <a:cubicBezTo>
                    <a:pt x="47" y="22"/>
                    <a:pt x="47" y="22"/>
                    <a:pt x="47" y="22"/>
                  </a:cubicBezTo>
                  <a:cubicBezTo>
                    <a:pt x="12" y="105"/>
                    <a:pt x="12" y="105"/>
                    <a:pt x="12" y="105"/>
                  </a:cubicBezTo>
                  <a:cubicBezTo>
                    <a:pt x="11" y="107"/>
                    <a:pt x="9" y="108"/>
                    <a:pt x="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11">
              <a:extLst>
                <a:ext uri="{FF2B5EF4-FFF2-40B4-BE49-F238E27FC236}">
                  <a16:creationId xmlns:a16="http://schemas.microsoft.com/office/drawing/2014/main" id="{9067C848-4E37-864F-8284-E48FC9AB4158}"/>
                </a:ext>
              </a:extLst>
            </p:cNvPr>
            <p:cNvSpPr>
              <a:spLocks noEditPoints="1"/>
            </p:cNvSpPr>
            <p:nvPr/>
          </p:nvSpPr>
          <p:spPr bwMode="auto">
            <a:xfrm>
              <a:off x="813" y="869"/>
              <a:ext cx="144" cy="84"/>
            </a:xfrm>
            <a:custGeom>
              <a:avLst/>
              <a:gdLst>
                <a:gd name="T0" fmla="*/ 47 w 94"/>
                <a:gd name="T1" fmla="*/ 56 h 56"/>
                <a:gd name="T2" fmla="*/ 0 w 94"/>
                <a:gd name="T3" fmla="*/ 6 h 56"/>
                <a:gd name="T4" fmla="*/ 6 w 94"/>
                <a:gd name="T5" fmla="*/ 0 h 56"/>
                <a:gd name="T6" fmla="*/ 88 w 94"/>
                <a:gd name="T7" fmla="*/ 0 h 56"/>
                <a:gd name="T8" fmla="*/ 92 w 94"/>
                <a:gd name="T9" fmla="*/ 2 h 56"/>
                <a:gd name="T10" fmla="*/ 94 w 94"/>
                <a:gd name="T11" fmla="*/ 6 h 56"/>
                <a:gd name="T12" fmla="*/ 47 w 94"/>
                <a:gd name="T13" fmla="*/ 56 h 56"/>
                <a:gd name="T14" fmla="*/ 13 w 94"/>
                <a:gd name="T15" fmla="*/ 12 h 56"/>
                <a:gd name="T16" fmla="*/ 47 w 94"/>
                <a:gd name="T17" fmla="*/ 44 h 56"/>
                <a:gd name="T18" fmla="*/ 82 w 94"/>
                <a:gd name="T19" fmla="*/ 12 h 56"/>
                <a:gd name="T20" fmla="*/ 13 w 94"/>
                <a:gd name="T21"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56">
                  <a:moveTo>
                    <a:pt x="47" y="56"/>
                  </a:moveTo>
                  <a:cubicBezTo>
                    <a:pt x="21" y="56"/>
                    <a:pt x="0" y="35"/>
                    <a:pt x="0" y="6"/>
                  </a:cubicBezTo>
                  <a:cubicBezTo>
                    <a:pt x="0" y="3"/>
                    <a:pt x="3" y="0"/>
                    <a:pt x="6" y="0"/>
                  </a:cubicBezTo>
                  <a:cubicBezTo>
                    <a:pt x="88" y="0"/>
                    <a:pt x="88" y="0"/>
                    <a:pt x="88" y="0"/>
                  </a:cubicBezTo>
                  <a:cubicBezTo>
                    <a:pt x="90" y="0"/>
                    <a:pt x="91" y="1"/>
                    <a:pt x="92" y="2"/>
                  </a:cubicBezTo>
                  <a:cubicBezTo>
                    <a:pt x="93" y="3"/>
                    <a:pt x="94" y="5"/>
                    <a:pt x="94" y="6"/>
                  </a:cubicBezTo>
                  <a:cubicBezTo>
                    <a:pt x="94" y="34"/>
                    <a:pt x="74" y="56"/>
                    <a:pt x="47" y="56"/>
                  </a:cubicBezTo>
                  <a:close/>
                  <a:moveTo>
                    <a:pt x="13" y="12"/>
                  </a:moveTo>
                  <a:cubicBezTo>
                    <a:pt x="15" y="31"/>
                    <a:pt x="29" y="44"/>
                    <a:pt x="47" y="44"/>
                  </a:cubicBezTo>
                  <a:cubicBezTo>
                    <a:pt x="65" y="44"/>
                    <a:pt x="79" y="31"/>
                    <a:pt x="82"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12">
              <a:extLst>
                <a:ext uri="{FF2B5EF4-FFF2-40B4-BE49-F238E27FC236}">
                  <a16:creationId xmlns:a16="http://schemas.microsoft.com/office/drawing/2014/main" id="{9A7B4980-F4B3-A149-A900-28415FEB81F6}"/>
                </a:ext>
              </a:extLst>
            </p:cNvPr>
            <p:cNvSpPr>
              <a:spLocks/>
            </p:cNvSpPr>
            <p:nvPr/>
          </p:nvSpPr>
          <p:spPr bwMode="auto">
            <a:xfrm>
              <a:off x="563" y="726"/>
              <a:ext cx="153" cy="18"/>
            </a:xfrm>
            <a:custGeom>
              <a:avLst/>
              <a:gdLst>
                <a:gd name="T0" fmla="*/ 94 w 100"/>
                <a:gd name="T1" fmla="*/ 12 h 12"/>
                <a:gd name="T2" fmla="*/ 6 w 100"/>
                <a:gd name="T3" fmla="*/ 12 h 12"/>
                <a:gd name="T4" fmla="*/ 0 w 100"/>
                <a:gd name="T5" fmla="*/ 6 h 12"/>
                <a:gd name="T6" fmla="*/ 6 w 100"/>
                <a:gd name="T7" fmla="*/ 0 h 12"/>
                <a:gd name="T8" fmla="*/ 94 w 100"/>
                <a:gd name="T9" fmla="*/ 0 h 12"/>
                <a:gd name="T10" fmla="*/ 100 w 100"/>
                <a:gd name="T11" fmla="*/ 6 h 12"/>
                <a:gd name="T12" fmla="*/ 94 w 10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00" h="12">
                  <a:moveTo>
                    <a:pt x="94" y="12"/>
                  </a:moveTo>
                  <a:cubicBezTo>
                    <a:pt x="6" y="12"/>
                    <a:pt x="6" y="12"/>
                    <a:pt x="6" y="12"/>
                  </a:cubicBezTo>
                  <a:cubicBezTo>
                    <a:pt x="2" y="12"/>
                    <a:pt x="0" y="10"/>
                    <a:pt x="0" y="6"/>
                  </a:cubicBezTo>
                  <a:cubicBezTo>
                    <a:pt x="0" y="3"/>
                    <a:pt x="2" y="0"/>
                    <a:pt x="6" y="0"/>
                  </a:cubicBezTo>
                  <a:cubicBezTo>
                    <a:pt x="94" y="0"/>
                    <a:pt x="94" y="0"/>
                    <a:pt x="94" y="0"/>
                  </a:cubicBezTo>
                  <a:cubicBezTo>
                    <a:pt x="98" y="0"/>
                    <a:pt x="100" y="3"/>
                    <a:pt x="100" y="6"/>
                  </a:cubicBezTo>
                  <a:cubicBezTo>
                    <a:pt x="100" y="10"/>
                    <a:pt x="98" y="12"/>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13">
              <a:extLst>
                <a:ext uri="{FF2B5EF4-FFF2-40B4-BE49-F238E27FC236}">
                  <a16:creationId xmlns:a16="http://schemas.microsoft.com/office/drawing/2014/main" id="{CD6B0A6B-597F-4E4C-A0FC-EFC38B204DD0}"/>
                </a:ext>
              </a:extLst>
            </p:cNvPr>
            <p:cNvSpPr>
              <a:spLocks/>
            </p:cNvSpPr>
            <p:nvPr/>
          </p:nvSpPr>
          <p:spPr bwMode="auto">
            <a:xfrm>
              <a:off x="750" y="726"/>
              <a:ext cx="172" cy="18"/>
            </a:xfrm>
            <a:custGeom>
              <a:avLst/>
              <a:gdLst>
                <a:gd name="T0" fmla="*/ 106 w 112"/>
                <a:gd name="T1" fmla="*/ 12 h 12"/>
                <a:gd name="T2" fmla="*/ 6 w 112"/>
                <a:gd name="T3" fmla="*/ 12 h 12"/>
                <a:gd name="T4" fmla="*/ 0 w 112"/>
                <a:gd name="T5" fmla="*/ 6 h 12"/>
                <a:gd name="T6" fmla="*/ 6 w 112"/>
                <a:gd name="T7" fmla="*/ 0 h 12"/>
                <a:gd name="T8" fmla="*/ 106 w 112"/>
                <a:gd name="T9" fmla="*/ 0 h 12"/>
                <a:gd name="T10" fmla="*/ 112 w 112"/>
                <a:gd name="T11" fmla="*/ 6 h 12"/>
                <a:gd name="T12" fmla="*/ 106 w 11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2" h="12">
                  <a:moveTo>
                    <a:pt x="106" y="12"/>
                  </a:moveTo>
                  <a:cubicBezTo>
                    <a:pt x="6" y="12"/>
                    <a:pt x="6" y="12"/>
                    <a:pt x="6" y="12"/>
                  </a:cubicBezTo>
                  <a:cubicBezTo>
                    <a:pt x="2" y="12"/>
                    <a:pt x="0" y="9"/>
                    <a:pt x="0" y="6"/>
                  </a:cubicBezTo>
                  <a:cubicBezTo>
                    <a:pt x="0" y="3"/>
                    <a:pt x="2" y="0"/>
                    <a:pt x="6" y="0"/>
                  </a:cubicBezTo>
                  <a:cubicBezTo>
                    <a:pt x="106" y="0"/>
                    <a:pt x="106" y="0"/>
                    <a:pt x="106" y="0"/>
                  </a:cubicBezTo>
                  <a:cubicBezTo>
                    <a:pt x="109" y="0"/>
                    <a:pt x="112" y="3"/>
                    <a:pt x="112" y="6"/>
                  </a:cubicBezTo>
                  <a:cubicBezTo>
                    <a:pt x="112" y="9"/>
                    <a:pt x="109" y="12"/>
                    <a:pt x="10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4" name="Group 127">
            <a:extLst>
              <a:ext uri="{FF2B5EF4-FFF2-40B4-BE49-F238E27FC236}">
                <a16:creationId xmlns:a16="http://schemas.microsoft.com/office/drawing/2014/main" id="{26DA099A-68DD-4F43-8FC7-141CAF6D1F91}"/>
              </a:ext>
            </a:extLst>
          </p:cNvPr>
          <p:cNvGrpSpPr>
            <a:grpSpLocks noChangeAspect="1"/>
          </p:cNvGrpSpPr>
          <p:nvPr userDrawn="1"/>
        </p:nvGrpSpPr>
        <p:grpSpPr bwMode="auto">
          <a:xfrm>
            <a:off x="7145733" y="3130536"/>
            <a:ext cx="464916" cy="454373"/>
            <a:chOff x="4656" y="1821"/>
            <a:chExt cx="441" cy="431"/>
          </a:xfrm>
          <a:solidFill>
            <a:schemeClr val="accent1"/>
          </a:solidFill>
        </p:grpSpPr>
        <p:sp>
          <p:nvSpPr>
            <p:cNvPr id="235" name="Freeform 128">
              <a:extLst>
                <a:ext uri="{FF2B5EF4-FFF2-40B4-BE49-F238E27FC236}">
                  <a16:creationId xmlns:a16="http://schemas.microsoft.com/office/drawing/2014/main" id="{78927280-4152-A345-AA5D-215134AE8360}"/>
                </a:ext>
              </a:extLst>
            </p:cNvPr>
            <p:cNvSpPr>
              <a:spLocks/>
            </p:cNvSpPr>
            <p:nvPr/>
          </p:nvSpPr>
          <p:spPr bwMode="auto">
            <a:xfrm>
              <a:off x="4682" y="2037"/>
              <a:ext cx="415" cy="215"/>
            </a:xfrm>
            <a:custGeom>
              <a:avLst/>
              <a:gdLst>
                <a:gd name="T0" fmla="*/ 7 w 271"/>
                <a:gd name="T1" fmla="*/ 144 h 144"/>
                <a:gd name="T2" fmla="*/ 2 w 271"/>
                <a:gd name="T3" fmla="*/ 142 h 144"/>
                <a:gd name="T4" fmla="*/ 3 w 271"/>
                <a:gd name="T5" fmla="*/ 134 h 144"/>
                <a:gd name="T6" fmla="*/ 111 w 271"/>
                <a:gd name="T7" fmla="*/ 38 h 144"/>
                <a:gd name="T8" fmla="*/ 119 w 271"/>
                <a:gd name="T9" fmla="*/ 38 h 144"/>
                <a:gd name="T10" fmla="*/ 175 w 271"/>
                <a:gd name="T11" fmla="*/ 83 h 144"/>
                <a:gd name="T12" fmla="*/ 261 w 271"/>
                <a:gd name="T13" fmla="*/ 2 h 144"/>
                <a:gd name="T14" fmla="*/ 269 w 271"/>
                <a:gd name="T15" fmla="*/ 3 h 144"/>
                <a:gd name="T16" fmla="*/ 269 w 271"/>
                <a:gd name="T17" fmla="*/ 11 h 144"/>
                <a:gd name="T18" fmla="*/ 179 w 271"/>
                <a:gd name="T19" fmla="*/ 95 h 144"/>
                <a:gd name="T20" fmla="*/ 171 w 271"/>
                <a:gd name="T21" fmla="*/ 95 h 144"/>
                <a:gd name="T22" fmla="*/ 115 w 271"/>
                <a:gd name="T23" fmla="*/ 50 h 144"/>
                <a:gd name="T24" fmla="*/ 11 w 271"/>
                <a:gd name="T25" fmla="*/ 143 h 144"/>
                <a:gd name="T26" fmla="*/ 7 w 271"/>
                <a:gd name="T2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 h="144">
                  <a:moveTo>
                    <a:pt x="7" y="144"/>
                  </a:moveTo>
                  <a:cubicBezTo>
                    <a:pt x="5" y="144"/>
                    <a:pt x="4" y="144"/>
                    <a:pt x="2" y="142"/>
                  </a:cubicBezTo>
                  <a:cubicBezTo>
                    <a:pt x="0" y="140"/>
                    <a:pt x="0" y="136"/>
                    <a:pt x="3" y="134"/>
                  </a:cubicBezTo>
                  <a:cubicBezTo>
                    <a:pt x="111" y="38"/>
                    <a:pt x="111" y="38"/>
                    <a:pt x="111" y="38"/>
                  </a:cubicBezTo>
                  <a:cubicBezTo>
                    <a:pt x="113" y="36"/>
                    <a:pt x="116" y="36"/>
                    <a:pt x="119" y="38"/>
                  </a:cubicBezTo>
                  <a:cubicBezTo>
                    <a:pt x="175" y="83"/>
                    <a:pt x="175" y="83"/>
                    <a:pt x="175" y="83"/>
                  </a:cubicBezTo>
                  <a:cubicBezTo>
                    <a:pt x="261" y="2"/>
                    <a:pt x="261" y="2"/>
                    <a:pt x="261" y="2"/>
                  </a:cubicBezTo>
                  <a:cubicBezTo>
                    <a:pt x="263" y="0"/>
                    <a:pt x="267" y="0"/>
                    <a:pt x="269" y="3"/>
                  </a:cubicBezTo>
                  <a:cubicBezTo>
                    <a:pt x="271" y="5"/>
                    <a:pt x="271" y="9"/>
                    <a:pt x="269" y="11"/>
                  </a:cubicBezTo>
                  <a:cubicBezTo>
                    <a:pt x="179" y="95"/>
                    <a:pt x="179" y="95"/>
                    <a:pt x="179" y="95"/>
                  </a:cubicBezTo>
                  <a:cubicBezTo>
                    <a:pt x="177" y="97"/>
                    <a:pt x="173" y="97"/>
                    <a:pt x="171" y="95"/>
                  </a:cubicBezTo>
                  <a:cubicBezTo>
                    <a:pt x="115" y="50"/>
                    <a:pt x="115" y="50"/>
                    <a:pt x="115" y="50"/>
                  </a:cubicBezTo>
                  <a:cubicBezTo>
                    <a:pt x="11" y="143"/>
                    <a:pt x="11" y="143"/>
                    <a:pt x="11" y="143"/>
                  </a:cubicBezTo>
                  <a:cubicBezTo>
                    <a:pt x="10" y="144"/>
                    <a:pt x="8" y="144"/>
                    <a:pt x="7"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6" name="Freeform 129">
              <a:extLst>
                <a:ext uri="{FF2B5EF4-FFF2-40B4-BE49-F238E27FC236}">
                  <a16:creationId xmlns:a16="http://schemas.microsoft.com/office/drawing/2014/main" id="{7096CC96-16F5-7E42-AA31-AC96F5CDDF98}"/>
                </a:ext>
              </a:extLst>
            </p:cNvPr>
            <p:cNvSpPr>
              <a:spLocks/>
            </p:cNvSpPr>
            <p:nvPr/>
          </p:nvSpPr>
          <p:spPr bwMode="auto">
            <a:xfrm>
              <a:off x="5007" y="2038"/>
              <a:ext cx="90" cy="90"/>
            </a:xfrm>
            <a:custGeom>
              <a:avLst/>
              <a:gdLst>
                <a:gd name="T0" fmla="*/ 53 w 59"/>
                <a:gd name="T1" fmla="*/ 60 h 60"/>
                <a:gd name="T2" fmla="*/ 47 w 59"/>
                <a:gd name="T3" fmla="*/ 54 h 60"/>
                <a:gd name="T4" fmla="*/ 47 w 59"/>
                <a:gd name="T5" fmla="*/ 12 h 60"/>
                <a:gd name="T6" fmla="*/ 6 w 59"/>
                <a:gd name="T7" fmla="*/ 12 h 60"/>
                <a:gd name="T8" fmla="*/ 0 w 59"/>
                <a:gd name="T9" fmla="*/ 6 h 60"/>
                <a:gd name="T10" fmla="*/ 6 w 59"/>
                <a:gd name="T11" fmla="*/ 0 h 60"/>
                <a:gd name="T12" fmla="*/ 53 w 59"/>
                <a:gd name="T13" fmla="*/ 0 h 60"/>
                <a:gd name="T14" fmla="*/ 59 w 59"/>
                <a:gd name="T15" fmla="*/ 6 h 60"/>
                <a:gd name="T16" fmla="*/ 59 w 59"/>
                <a:gd name="T17" fmla="*/ 54 h 60"/>
                <a:gd name="T18" fmla="*/ 53 w 59"/>
                <a:gd name="T1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53" y="60"/>
                  </a:moveTo>
                  <a:cubicBezTo>
                    <a:pt x="50" y="60"/>
                    <a:pt x="47" y="57"/>
                    <a:pt x="47" y="54"/>
                  </a:cubicBezTo>
                  <a:cubicBezTo>
                    <a:pt x="47" y="12"/>
                    <a:pt x="47" y="12"/>
                    <a:pt x="47" y="12"/>
                  </a:cubicBezTo>
                  <a:cubicBezTo>
                    <a:pt x="6" y="12"/>
                    <a:pt x="6" y="12"/>
                    <a:pt x="6" y="12"/>
                  </a:cubicBezTo>
                  <a:cubicBezTo>
                    <a:pt x="2" y="12"/>
                    <a:pt x="0" y="9"/>
                    <a:pt x="0" y="6"/>
                  </a:cubicBezTo>
                  <a:cubicBezTo>
                    <a:pt x="0" y="2"/>
                    <a:pt x="2" y="0"/>
                    <a:pt x="6" y="0"/>
                  </a:cubicBezTo>
                  <a:cubicBezTo>
                    <a:pt x="53" y="0"/>
                    <a:pt x="53" y="0"/>
                    <a:pt x="53" y="0"/>
                  </a:cubicBezTo>
                  <a:cubicBezTo>
                    <a:pt x="56" y="0"/>
                    <a:pt x="59" y="2"/>
                    <a:pt x="59" y="6"/>
                  </a:cubicBezTo>
                  <a:cubicBezTo>
                    <a:pt x="59" y="54"/>
                    <a:pt x="59" y="54"/>
                    <a:pt x="59" y="54"/>
                  </a:cubicBezTo>
                  <a:cubicBezTo>
                    <a:pt x="59" y="57"/>
                    <a:pt x="56" y="60"/>
                    <a:pt x="5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7" name="Freeform 130">
              <a:extLst>
                <a:ext uri="{FF2B5EF4-FFF2-40B4-BE49-F238E27FC236}">
                  <a16:creationId xmlns:a16="http://schemas.microsoft.com/office/drawing/2014/main" id="{8C889260-9971-2F40-8AA7-F1A4FF7B8A74}"/>
                </a:ext>
              </a:extLst>
            </p:cNvPr>
            <p:cNvSpPr>
              <a:spLocks/>
            </p:cNvSpPr>
            <p:nvPr/>
          </p:nvSpPr>
          <p:spPr bwMode="auto">
            <a:xfrm>
              <a:off x="4656" y="1821"/>
              <a:ext cx="331" cy="307"/>
            </a:xfrm>
            <a:custGeom>
              <a:avLst/>
              <a:gdLst>
                <a:gd name="T0" fmla="*/ 60 w 216"/>
                <a:gd name="T1" fmla="*/ 205 h 205"/>
                <a:gd name="T2" fmla="*/ 57 w 216"/>
                <a:gd name="T3" fmla="*/ 204 h 205"/>
                <a:gd name="T4" fmla="*/ 0 w 216"/>
                <a:gd name="T5" fmla="*/ 108 h 205"/>
                <a:gd name="T6" fmla="*/ 108 w 216"/>
                <a:gd name="T7" fmla="*/ 0 h 205"/>
                <a:gd name="T8" fmla="*/ 216 w 216"/>
                <a:gd name="T9" fmla="*/ 108 h 205"/>
                <a:gd name="T10" fmla="*/ 196 w 216"/>
                <a:gd name="T11" fmla="*/ 171 h 205"/>
                <a:gd name="T12" fmla="*/ 188 w 216"/>
                <a:gd name="T13" fmla="*/ 172 h 205"/>
                <a:gd name="T14" fmla="*/ 186 w 216"/>
                <a:gd name="T15" fmla="*/ 164 h 205"/>
                <a:gd name="T16" fmla="*/ 204 w 216"/>
                <a:gd name="T17" fmla="*/ 108 h 205"/>
                <a:gd name="T18" fmla="*/ 108 w 216"/>
                <a:gd name="T19" fmla="*/ 12 h 205"/>
                <a:gd name="T20" fmla="*/ 12 w 216"/>
                <a:gd name="T21" fmla="*/ 108 h 205"/>
                <a:gd name="T22" fmla="*/ 63 w 216"/>
                <a:gd name="T23" fmla="*/ 193 h 205"/>
                <a:gd name="T24" fmla="*/ 65 w 216"/>
                <a:gd name="T25" fmla="*/ 201 h 205"/>
                <a:gd name="T26" fmla="*/ 60 w 216"/>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205">
                  <a:moveTo>
                    <a:pt x="60" y="205"/>
                  </a:moveTo>
                  <a:cubicBezTo>
                    <a:pt x="59" y="205"/>
                    <a:pt x="58" y="204"/>
                    <a:pt x="57" y="204"/>
                  </a:cubicBezTo>
                  <a:cubicBezTo>
                    <a:pt x="22" y="185"/>
                    <a:pt x="0" y="148"/>
                    <a:pt x="0" y="108"/>
                  </a:cubicBezTo>
                  <a:cubicBezTo>
                    <a:pt x="0" y="49"/>
                    <a:pt x="48" y="0"/>
                    <a:pt x="108" y="0"/>
                  </a:cubicBezTo>
                  <a:cubicBezTo>
                    <a:pt x="167" y="0"/>
                    <a:pt x="216" y="49"/>
                    <a:pt x="216" y="108"/>
                  </a:cubicBezTo>
                  <a:cubicBezTo>
                    <a:pt x="216" y="131"/>
                    <a:pt x="209" y="153"/>
                    <a:pt x="196" y="171"/>
                  </a:cubicBezTo>
                  <a:cubicBezTo>
                    <a:pt x="194" y="173"/>
                    <a:pt x="190" y="174"/>
                    <a:pt x="188" y="172"/>
                  </a:cubicBezTo>
                  <a:cubicBezTo>
                    <a:pt x="185" y="170"/>
                    <a:pt x="184" y="167"/>
                    <a:pt x="186" y="164"/>
                  </a:cubicBezTo>
                  <a:cubicBezTo>
                    <a:pt x="198" y="148"/>
                    <a:pt x="204" y="128"/>
                    <a:pt x="204" y="108"/>
                  </a:cubicBezTo>
                  <a:cubicBezTo>
                    <a:pt x="204" y="56"/>
                    <a:pt x="161" y="12"/>
                    <a:pt x="108" y="12"/>
                  </a:cubicBezTo>
                  <a:cubicBezTo>
                    <a:pt x="55" y="12"/>
                    <a:pt x="12" y="56"/>
                    <a:pt x="12" y="108"/>
                  </a:cubicBezTo>
                  <a:cubicBezTo>
                    <a:pt x="12" y="144"/>
                    <a:pt x="31" y="177"/>
                    <a:pt x="63" y="193"/>
                  </a:cubicBezTo>
                  <a:cubicBezTo>
                    <a:pt x="66" y="195"/>
                    <a:pt x="67" y="198"/>
                    <a:pt x="65" y="201"/>
                  </a:cubicBezTo>
                  <a:cubicBezTo>
                    <a:pt x="64" y="203"/>
                    <a:pt x="62" y="205"/>
                    <a:pt x="60"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8" name="Freeform 131">
              <a:extLst>
                <a:ext uri="{FF2B5EF4-FFF2-40B4-BE49-F238E27FC236}">
                  <a16:creationId xmlns:a16="http://schemas.microsoft.com/office/drawing/2014/main" id="{A5D47A1B-2141-4945-9F0E-589BB8088B6D}"/>
                </a:ext>
              </a:extLst>
            </p:cNvPr>
            <p:cNvSpPr>
              <a:spLocks/>
            </p:cNvSpPr>
            <p:nvPr/>
          </p:nvSpPr>
          <p:spPr bwMode="auto">
            <a:xfrm>
              <a:off x="4812" y="2035"/>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39" name="Freeform 132">
              <a:extLst>
                <a:ext uri="{FF2B5EF4-FFF2-40B4-BE49-F238E27FC236}">
                  <a16:creationId xmlns:a16="http://schemas.microsoft.com/office/drawing/2014/main" id="{C5C6BBAC-F34B-7C43-9879-1B7567B25FFB}"/>
                </a:ext>
              </a:extLst>
            </p:cNvPr>
            <p:cNvSpPr>
              <a:spLocks/>
            </p:cNvSpPr>
            <p:nvPr/>
          </p:nvSpPr>
          <p:spPr bwMode="auto">
            <a:xfrm>
              <a:off x="4812" y="1893"/>
              <a:ext cx="19" cy="39"/>
            </a:xfrm>
            <a:custGeom>
              <a:avLst/>
              <a:gdLst>
                <a:gd name="T0" fmla="*/ 6 w 12"/>
                <a:gd name="T1" fmla="*/ 26 h 26"/>
                <a:gd name="T2" fmla="*/ 0 w 12"/>
                <a:gd name="T3" fmla="*/ 20 h 26"/>
                <a:gd name="T4" fmla="*/ 0 w 12"/>
                <a:gd name="T5" fmla="*/ 6 h 26"/>
                <a:gd name="T6" fmla="*/ 6 w 12"/>
                <a:gd name="T7" fmla="*/ 0 h 26"/>
                <a:gd name="T8" fmla="*/ 12 w 12"/>
                <a:gd name="T9" fmla="*/ 6 h 26"/>
                <a:gd name="T10" fmla="*/ 12 w 12"/>
                <a:gd name="T11" fmla="*/ 20 h 26"/>
                <a:gd name="T12" fmla="*/ 6 w 12"/>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2" h="26">
                  <a:moveTo>
                    <a:pt x="6" y="26"/>
                  </a:moveTo>
                  <a:cubicBezTo>
                    <a:pt x="3" y="26"/>
                    <a:pt x="0" y="23"/>
                    <a:pt x="0" y="20"/>
                  </a:cubicBezTo>
                  <a:cubicBezTo>
                    <a:pt x="0" y="6"/>
                    <a:pt x="0" y="6"/>
                    <a:pt x="0" y="6"/>
                  </a:cubicBezTo>
                  <a:cubicBezTo>
                    <a:pt x="0" y="3"/>
                    <a:pt x="3" y="0"/>
                    <a:pt x="6" y="0"/>
                  </a:cubicBezTo>
                  <a:cubicBezTo>
                    <a:pt x="9" y="0"/>
                    <a:pt x="12" y="3"/>
                    <a:pt x="12" y="6"/>
                  </a:cubicBezTo>
                  <a:cubicBezTo>
                    <a:pt x="12" y="20"/>
                    <a:pt x="12" y="20"/>
                    <a:pt x="12" y="20"/>
                  </a:cubicBezTo>
                  <a:cubicBezTo>
                    <a:pt x="12" y="23"/>
                    <a:pt x="9" y="26"/>
                    <a:pt x="6"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40" name="Freeform 133">
              <a:extLst>
                <a:ext uri="{FF2B5EF4-FFF2-40B4-BE49-F238E27FC236}">
                  <a16:creationId xmlns:a16="http://schemas.microsoft.com/office/drawing/2014/main" id="{0E22282C-227B-014F-891F-C55AF7AEC82D}"/>
                </a:ext>
              </a:extLst>
            </p:cNvPr>
            <p:cNvSpPr>
              <a:spLocks/>
            </p:cNvSpPr>
            <p:nvPr/>
          </p:nvSpPr>
          <p:spPr bwMode="auto">
            <a:xfrm>
              <a:off x="4780" y="1914"/>
              <a:ext cx="81" cy="139"/>
            </a:xfrm>
            <a:custGeom>
              <a:avLst/>
              <a:gdLst>
                <a:gd name="T0" fmla="*/ 27 w 53"/>
                <a:gd name="T1" fmla="*/ 93 h 93"/>
                <a:gd name="T2" fmla="*/ 0 w 53"/>
                <a:gd name="T3" fmla="*/ 67 h 93"/>
                <a:gd name="T4" fmla="*/ 6 w 53"/>
                <a:gd name="T5" fmla="*/ 61 h 93"/>
                <a:gd name="T6" fmla="*/ 12 w 53"/>
                <a:gd name="T7" fmla="*/ 67 h 93"/>
                <a:gd name="T8" fmla="*/ 27 w 53"/>
                <a:gd name="T9" fmla="*/ 81 h 93"/>
                <a:gd name="T10" fmla="*/ 41 w 53"/>
                <a:gd name="T11" fmla="*/ 67 h 93"/>
                <a:gd name="T12" fmla="*/ 27 w 53"/>
                <a:gd name="T13" fmla="*/ 52 h 93"/>
                <a:gd name="T14" fmla="*/ 0 w 53"/>
                <a:gd name="T15" fmla="*/ 26 h 93"/>
                <a:gd name="T16" fmla="*/ 27 w 53"/>
                <a:gd name="T17" fmla="*/ 0 h 93"/>
                <a:gd name="T18" fmla="*/ 53 w 53"/>
                <a:gd name="T19" fmla="*/ 26 h 93"/>
                <a:gd name="T20" fmla="*/ 47 w 53"/>
                <a:gd name="T21" fmla="*/ 32 h 93"/>
                <a:gd name="T22" fmla="*/ 41 w 53"/>
                <a:gd name="T23" fmla="*/ 26 h 93"/>
                <a:gd name="T24" fmla="*/ 27 w 53"/>
                <a:gd name="T25" fmla="*/ 12 h 93"/>
                <a:gd name="T26" fmla="*/ 12 w 53"/>
                <a:gd name="T27" fmla="*/ 26 h 93"/>
                <a:gd name="T28" fmla="*/ 27 w 53"/>
                <a:gd name="T29" fmla="*/ 40 h 93"/>
                <a:gd name="T30" fmla="*/ 53 w 53"/>
                <a:gd name="T31" fmla="*/ 67 h 93"/>
                <a:gd name="T32" fmla="*/ 27 w 53"/>
                <a:gd name="T3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93">
                  <a:moveTo>
                    <a:pt x="27" y="93"/>
                  </a:moveTo>
                  <a:cubicBezTo>
                    <a:pt x="12" y="93"/>
                    <a:pt x="0" y="81"/>
                    <a:pt x="0" y="67"/>
                  </a:cubicBezTo>
                  <a:cubicBezTo>
                    <a:pt x="0" y="64"/>
                    <a:pt x="3" y="61"/>
                    <a:pt x="6" y="61"/>
                  </a:cubicBezTo>
                  <a:cubicBezTo>
                    <a:pt x="10" y="61"/>
                    <a:pt x="12" y="64"/>
                    <a:pt x="12" y="67"/>
                  </a:cubicBezTo>
                  <a:cubicBezTo>
                    <a:pt x="12" y="75"/>
                    <a:pt x="19" y="81"/>
                    <a:pt x="27" y="81"/>
                  </a:cubicBezTo>
                  <a:cubicBezTo>
                    <a:pt x="35" y="81"/>
                    <a:pt x="41" y="75"/>
                    <a:pt x="41" y="67"/>
                  </a:cubicBezTo>
                  <a:cubicBezTo>
                    <a:pt x="41" y="59"/>
                    <a:pt x="35" y="52"/>
                    <a:pt x="27" y="52"/>
                  </a:cubicBezTo>
                  <a:cubicBezTo>
                    <a:pt x="12" y="52"/>
                    <a:pt x="0" y="41"/>
                    <a:pt x="0" y="26"/>
                  </a:cubicBezTo>
                  <a:cubicBezTo>
                    <a:pt x="0" y="12"/>
                    <a:pt x="12" y="0"/>
                    <a:pt x="27" y="0"/>
                  </a:cubicBezTo>
                  <a:cubicBezTo>
                    <a:pt x="41" y="0"/>
                    <a:pt x="53" y="12"/>
                    <a:pt x="53" y="26"/>
                  </a:cubicBezTo>
                  <a:cubicBezTo>
                    <a:pt x="53" y="29"/>
                    <a:pt x="51" y="32"/>
                    <a:pt x="47" y="32"/>
                  </a:cubicBezTo>
                  <a:cubicBezTo>
                    <a:pt x="44" y="32"/>
                    <a:pt x="41" y="29"/>
                    <a:pt x="41" y="26"/>
                  </a:cubicBezTo>
                  <a:cubicBezTo>
                    <a:pt x="41" y="18"/>
                    <a:pt x="35" y="12"/>
                    <a:pt x="27" y="12"/>
                  </a:cubicBezTo>
                  <a:cubicBezTo>
                    <a:pt x="19" y="12"/>
                    <a:pt x="12" y="18"/>
                    <a:pt x="12" y="26"/>
                  </a:cubicBezTo>
                  <a:cubicBezTo>
                    <a:pt x="12" y="34"/>
                    <a:pt x="19" y="40"/>
                    <a:pt x="27" y="40"/>
                  </a:cubicBezTo>
                  <a:cubicBezTo>
                    <a:pt x="41" y="40"/>
                    <a:pt x="53" y="52"/>
                    <a:pt x="53" y="67"/>
                  </a:cubicBezTo>
                  <a:cubicBezTo>
                    <a:pt x="53" y="81"/>
                    <a:pt x="41" y="93"/>
                    <a:pt x="2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41" name="Group 21">
            <a:extLst>
              <a:ext uri="{FF2B5EF4-FFF2-40B4-BE49-F238E27FC236}">
                <a16:creationId xmlns:a16="http://schemas.microsoft.com/office/drawing/2014/main" id="{DF8633A8-0907-CE44-BEF9-83365247F289}"/>
              </a:ext>
            </a:extLst>
          </p:cNvPr>
          <p:cNvGrpSpPr>
            <a:grpSpLocks noChangeAspect="1"/>
          </p:cNvGrpSpPr>
          <p:nvPr userDrawn="1"/>
        </p:nvGrpSpPr>
        <p:grpSpPr bwMode="auto">
          <a:xfrm>
            <a:off x="8420433" y="3170602"/>
            <a:ext cx="473118" cy="374241"/>
            <a:chOff x="526" y="695"/>
            <a:chExt cx="445" cy="352"/>
          </a:xfrm>
          <a:solidFill>
            <a:schemeClr val="accent1"/>
          </a:solidFill>
        </p:grpSpPr>
        <p:sp>
          <p:nvSpPr>
            <p:cNvPr id="242" name="Freeform 241">
              <a:extLst>
                <a:ext uri="{FF2B5EF4-FFF2-40B4-BE49-F238E27FC236}">
                  <a16:creationId xmlns:a16="http://schemas.microsoft.com/office/drawing/2014/main" id="{0AA12124-D907-9A4D-80E8-82D0A9B109B0}"/>
                </a:ext>
              </a:extLst>
            </p:cNvPr>
            <p:cNvSpPr>
              <a:spLocks/>
            </p:cNvSpPr>
            <p:nvPr/>
          </p:nvSpPr>
          <p:spPr bwMode="auto">
            <a:xfrm>
              <a:off x="526" y="741"/>
              <a:ext cx="382" cy="306"/>
            </a:xfrm>
            <a:custGeom>
              <a:avLst/>
              <a:gdLst>
                <a:gd name="T0" fmla="*/ 243 w 250"/>
                <a:gd name="T1" fmla="*/ 191 h 204"/>
                <a:gd name="T2" fmla="*/ 13 w 250"/>
                <a:gd name="T3" fmla="*/ 191 h 204"/>
                <a:gd name="T4" fmla="*/ 13 w 250"/>
                <a:gd name="T5" fmla="*/ 8 h 204"/>
                <a:gd name="T6" fmla="*/ 7 w 250"/>
                <a:gd name="T7" fmla="*/ 0 h 204"/>
                <a:gd name="T8" fmla="*/ 0 w 250"/>
                <a:gd name="T9" fmla="*/ 8 h 204"/>
                <a:gd name="T10" fmla="*/ 0 w 250"/>
                <a:gd name="T11" fmla="*/ 198 h 204"/>
                <a:gd name="T12" fmla="*/ 7 w 250"/>
                <a:gd name="T13" fmla="*/ 204 h 204"/>
                <a:gd name="T14" fmla="*/ 243 w 250"/>
                <a:gd name="T15" fmla="*/ 204 h 204"/>
                <a:gd name="T16" fmla="*/ 250 w 250"/>
                <a:gd name="T17" fmla="*/ 198 h 204"/>
                <a:gd name="T18" fmla="*/ 243 w 250"/>
                <a:gd name="T19" fmla="*/ 19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04">
                  <a:moveTo>
                    <a:pt x="243" y="191"/>
                  </a:moveTo>
                  <a:cubicBezTo>
                    <a:pt x="13" y="191"/>
                    <a:pt x="13" y="191"/>
                    <a:pt x="13" y="191"/>
                  </a:cubicBezTo>
                  <a:cubicBezTo>
                    <a:pt x="13" y="8"/>
                    <a:pt x="13" y="8"/>
                    <a:pt x="13" y="8"/>
                  </a:cubicBezTo>
                  <a:cubicBezTo>
                    <a:pt x="13" y="4"/>
                    <a:pt x="10" y="0"/>
                    <a:pt x="7" y="0"/>
                  </a:cubicBezTo>
                  <a:cubicBezTo>
                    <a:pt x="3" y="0"/>
                    <a:pt x="0" y="4"/>
                    <a:pt x="0" y="8"/>
                  </a:cubicBezTo>
                  <a:cubicBezTo>
                    <a:pt x="0" y="198"/>
                    <a:pt x="0" y="198"/>
                    <a:pt x="0" y="198"/>
                  </a:cubicBezTo>
                  <a:cubicBezTo>
                    <a:pt x="0" y="201"/>
                    <a:pt x="3" y="204"/>
                    <a:pt x="7" y="204"/>
                  </a:cubicBezTo>
                  <a:cubicBezTo>
                    <a:pt x="243" y="204"/>
                    <a:pt x="243" y="204"/>
                    <a:pt x="243" y="204"/>
                  </a:cubicBezTo>
                  <a:cubicBezTo>
                    <a:pt x="247" y="204"/>
                    <a:pt x="250" y="201"/>
                    <a:pt x="250" y="198"/>
                  </a:cubicBezTo>
                  <a:cubicBezTo>
                    <a:pt x="250" y="194"/>
                    <a:pt x="247" y="191"/>
                    <a:pt x="243"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42">
              <a:extLst>
                <a:ext uri="{FF2B5EF4-FFF2-40B4-BE49-F238E27FC236}">
                  <a16:creationId xmlns:a16="http://schemas.microsoft.com/office/drawing/2014/main" id="{F4562066-1535-0A41-9AF3-02D89DD896A2}"/>
                </a:ext>
              </a:extLst>
            </p:cNvPr>
            <p:cNvSpPr>
              <a:spLocks noEditPoints="1"/>
            </p:cNvSpPr>
            <p:nvPr/>
          </p:nvSpPr>
          <p:spPr bwMode="auto">
            <a:xfrm>
              <a:off x="573" y="695"/>
              <a:ext cx="398" cy="284"/>
            </a:xfrm>
            <a:custGeom>
              <a:avLst/>
              <a:gdLst>
                <a:gd name="T0" fmla="*/ 208 w 260"/>
                <a:gd name="T1" fmla="*/ 0 h 190"/>
                <a:gd name="T2" fmla="*/ 157 w 260"/>
                <a:gd name="T3" fmla="*/ 51 h 190"/>
                <a:gd name="T4" fmla="*/ 173 w 260"/>
                <a:gd name="T5" fmla="*/ 89 h 190"/>
                <a:gd name="T6" fmla="*/ 149 w 260"/>
                <a:gd name="T7" fmla="*/ 122 h 190"/>
                <a:gd name="T8" fmla="*/ 139 w 260"/>
                <a:gd name="T9" fmla="*/ 120 h 190"/>
                <a:gd name="T10" fmla="*/ 122 w 260"/>
                <a:gd name="T11" fmla="*/ 126 h 190"/>
                <a:gd name="T12" fmla="*/ 104 w 260"/>
                <a:gd name="T13" fmla="*/ 113 h 190"/>
                <a:gd name="T14" fmla="*/ 106 w 260"/>
                <a:gd name="T15" fmla="*/ 104 h 190"/>
                <a:gd name="T16" fmla="*/ 80 w 260"/>
                <a:gd name="T17" fmla="*/ 78 h 190"/>
                <a:gd name="T18" fmla="*/ 55 w 260"/>
                <a:gd name="T19" fmla="*/ 104 h 190"/>
                <a:gd name="T20" fmla="*/ 59 w 260"/>
                <a:gd name="T21" fmla="*/ 118 h 190"/>
                <a:gd name="T22" fmla="*/ 37 w 260"/>
                <a:gd name="T23" fmla="*/ 141 h 190"/>
                <a:gd name="T24" fmla="*/ 26 w 260"/>
                <a:gd name="T25" fmla="*/ 139 h 190"/>
                <a:gd name="T26" fmla="*/ 0 w 260"/>
                <a:gd name="T27" fmla="*/ 164 h 190"/>
                <a:gd name="T28" fmla="*/ 26 w 260"/>
                <a:gd name="T29" fmla="*/ 190 h 190"/>
                <a:gd name="T30" fmla="*/ 52 w 260"/>
                <a:gd name="T31" fmla="*/ 164 h 190"/>
                <a:gd name="T32" fmla="*/ 47 w 260"/>
                <a:gd name="T33" fmla="*/ 150 h 190"/>
                <a:gd name="T34" fmla="*/ 69 w 260"/>
                <a:gd name="T35" fmla="*/ 127 h 190"/>
                <a:gd name="T36" fmla="*/ 80 w 260"/>
                <a:gd name="T37" fmla="*/ 130 h 190"/>
                <a:gd name="T38" fmla="*/ 97 w 260"/>
                <a:gd name="T39" fmla="*/ 123 h 190"/>
                <a:gd name="T40" fmla="*/ 115 w 260"/>
                <a:gd name="T41" fmla="*/ 137 h 190"/>
                <a:gd name="T42" fmla="*/ 113 w 260"/>
                <a:gd name="T43" fmla="*/ 146 h 190"/>
                <a:gd name="T44" fmla="*/ 139 w 260"/>
                <a:gd name="T45" fmla="*/ 171 h 190"/>
                <a:gd name="T46" fmla="*/ 165 w 260"/>
                <a:gd name="T47" fmla="*/ 146 h 190"/>
                <a:gd name="T48" fmla="*/ 159 w 260"/>
                <a:gd name="T49" fmla="*/ 130 h 190"/>
                <a:gd name="T50" fmla="*/ 183 w 260"/>
                <a:gd name="T51" fmla="*/ 97 h 190"/>
                <a:gd name="T52" fmla="*/ 208 w 260"/>
                <a:gd name="T53" fmla="*/ 103 h 190"/>
                <a:gd name="T54" fmla="*/ 260 w 260"/>
                <a:gd name="T55" fmla="*/ 51 h 190"/>
                <a:gd name="T56" fmla="*/ 208 w 260"/>
                <a:gd name="T57" fmla="*/ 0 h 190"/>
                <a:gd name="T58" fmla="*/ 38 w 260"/>
                <a:gd name="T59" fmla="*/ 164 h 190"/>
                <a:gd name="T60" fmla="*/ 26 w 260"/>
                <a:gd name="T61" fmla="*/ 177 h 190"/>
                <a:gd name="T62" fmla="*/ 13 w 260"/>
                <a:gd name="T63" fmla="*/ 164 h 190"/>
                <a:gd name="T64" fmla="*/ 26 w 260"/>
                <a:gd name="T65" fmla="*/ 152 h 190"/>
                <a:gd name="T66" fmla="*/ 28 w 260"/>
                <a:gd name="T67" fmla="*/ 152 h 190"/>
                <a:gd name="T68" fmla="*/ 37 w 260"/>
                <a:gd name="T69" fmla="*/ 161 h 190"/>
                <a:gd name="T70" fmla="*/ 38 w 260"/>
                <a:gd name="T71" fmla="*/ 164 h 190"/>
                <a:gd name="T72" fmla="*/ 80 w 260"/>
                <a:gd name="T73" fmla="*/ 116 h 190"/>
                <a:gd name="T74" fmla="*/ 78 w 260"/>
                <a:gd name="T75" fmla="*/ 116 h 190"/>
                <a:gd name="T76" fmla="*/ 69 w 260"/>
                <a:gd name="T77" fmla="*/ 107 h 190"/>
                <a:gd name="T78" fmla="*/ 69 w 260"/>
                <a:gd name="T79" fmla="*/ 104 h 190"/>
                <a:gd name="T80" fmla="*/ 80 w 260"/>
                <a:gd name="T81" fmla="*/ 91 h 190"/>
                <a:gd name="T82" fmla="*/ 93 w 260"/>
                <a:gd name="T83" fmla="*/ 104 h 190"/>
                <a:gd name="T84" fmla="*/ 93 w 260"/>
                <a:gd name="T85" fmla="*/ 105 h 190"/>
                <a:gd name="T86" fmla="*/ 85 w 260"/>
                <a:gd name="T87" fmla="*/ 115 h 190"/>
                <a:gd name="T88" fmla="*/ 80 w 260"/>
                <a:gd name="T89" fmla="*/ 116 h 190"/>
                <a:gd name="T90" fmla="*/ 151 w 260"/>
                <a:gd name="T91" fmla="*/ 146 h 190"/>
                <a:gd name="T92" fmla="*/ 139 w 260"/>
                <a:gd name="T93" fmla="*/ 158 h 190"/>
                <a:gd name="T94" fmla="*/ 126 w 260"/>
                <a:gd name="T95" fmla="*/ 146 h 190"/>
                <a:gd name="T96" fmla="*/ 126 w 260"/>
                <a:gd name="T97" fmla="*/ 145 h 190"/>
                <a:gd name="T98" fmla="*/ 134 w 260"/>
                <a:gd name="T99" fmla="*/ 134 h 190"/>
                <a:gd name="T100" fmla="*/ 139 w 260"/>
                <a:gd name="T101" fmla="*/ 133 h 190"/>
                <a:gd name="T102" fmla="*/ 140 w 260"/>
                <a:gd name="T103" fmla="*/ 133 h 190"/>
                <a:gd name="T104" fmla="*/ 151 w 260"/>
                <a:gd name="T105" fmla="*/ 141 h 190"/>
                <a:gd name="T106" fmla="*/ 151 w 260"/>
                <a:gd name="T107" fmla="*/ 146 h 190"/>
                <a:gd name="T108" fmla="*/ 208 w 260"/>
                <a:gd name="T109" fmla="*/ 90 h 190"/>
                <a:gd name="T110" fmla="*/ 191 w 260"/>
                <a:gd name="T111" fmla="*/ 86 h 190"/>
                <a:gd name="T112" fmla="*/ 181 w 260"/>
                <a:gd name="T113" fmla="*/ 78 h 190"/>
                <a:gd name="T114" fmla="*/ 170 w 260"/>
                <a:gd name="T115" fmla="*/ 51 h 190"/>
                <a:gd name="T116" fmla="*/ 208 w 260"/>
                <a:gd name="T117" fmla="*/ 13 h 190"/>
                <a:gd name="T118" fmla="*/ 247 w 260"/>
                <a:gd name="T119" fmla="*/ 51 h 190"/>
                <a:gd name="T120" fmla="*/ 208 w 260"/>
                <a:gd name="T121" fmla="*/ 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190">
                  <a:moveTo>
                    <a:pt x="208" y="0"/>
                  </a:moveTo>
                  <a:cubicBezTo>
                    <a:pt x="180" y="0"/>
                    <a:pt x="157" y="23"/>
                    <a:pt x="157" y="51"/>
                  </a:cubicBezTo>
                  <a:cubicBezTo>
                    <a:pt x="157" y="66"/>
                    <a:pt x="163" y="80"/>
                    <a:pt x="173" y="89"/>
                  </a:cubicBezTo>
                  <a:cubicBezTo>
                    <a:pt x="149" y="122"/>
                    <a:pt x="149" y="122"/>
                    <a:pt x="149" y="122"/>
                  </a:cubicBezTo>
                  <a:cubicBezTo>
                    <a:pt x="145" y="121"/>
                    <a:pt x="142" y="120"/>
                    <a:pt x="139" y="120"/>
                  </a:cubicBezTo>
                  <a:cubicBezTo>
                    <a:pt x="133" y="120"/>
                    <a:pt x="126" y="122"/>
                    <a:pt x="122" y="126"/>
                  </a:cubicBezTo>
                  <a:cubicBezTo>
                    <a:pt x="104" y="113"/>
                    <a:pt x="104" y="113"/>
                    <a:pt x="104" y="113"/>
                  </a:cubicBezTo>
                  <a:cubicBezTo>
                    <a:pt x="106" y="110"/>
                    <a:pt x="106" y="107"/>
                    <a:pt x="106" y="104"/>
                  </a:cubicBezTo>
                  <a:cubicBezTo>
                    <a:pt x="106" y="90"/>
                    <a:pt x="94" y="78"/>
                    <a:pt x="80" y="78"/>
                  </a:cubicBezTo>
                  <a:cubicBezTo>
                    <a:pt x="67" y="78"/>
                    <a:pt x="55" y="90"/>
                    <a:pt x="55" y="104"/>
                  </a:cubicBezTo>
                  <a:cubicBezTo>
                    <a:pt x="55" y="109"/>
                    <a:pt x="56" y="114"/>
                    <a:pt x="59" y="118"/>
                  </a:cubicBezTo>
                  <a:cubicBezTo>
                    <a:pt x="37" y="141"/>
                    <a:pt x="37" y="141"/>
                    <a:pt x="37" y="141"/>
                  </a:cubicBezTo>
                  <a:cubicBezTo>
                    <a:pt x="34" y="139"/>
                    <a:pt x="30" y="139"/>
                    <a:pt x="26" y="139"/>
                  </a:cubicBezTo>
                  <a:cubicBezTo>
                    <a:pt x="12" y="139"/>
                    <a:pt x="0" y="150"/>
                    <a:pt x="0" y="164"/>
                  </a:cubicBezTo>
                  <a:cubicBezTo>
                    <a:pt x="0" y="179"/>
                    <a:pt x="12" y="190"/>
                    <a:pt x="26" y="190"/>
                  </a:cubicBezTo>
                  <a:cubicBezTo>
                    <a:pt x="40" y="190"/>
                    <a:pt x="52" y="179"/>
                    <a:pt x="52" y="164"/>
                  </a:cubicBezTo>
                  <a:cubicBezTo>
                    <a:pt x="52" y="159"/>
                    <a:pt x="50" y="155"/>
                    <a:pt x="47" y="150"/>
                  </a:cubicBezTo>
                  <a:cubicBezTo>
                    <a:pt x="69" y="127"/>
                    <a:pt x="69" y="127"/>
                    <a:pt x="69" y="127"/>
                  </a:cubicBezTo>
                  <a:cubicBezTo>
                    <a:pt x="72" y="129"/>
                    <a:pt x="77" y="130"/>
                    <a:pt x="80" y="130"/>
                  </a:cubicBezTo>
                  <a:cubicBezTo>
                    <a:pt x="86" y="130"/>
                    <a:pt x="93" y="127"/>
                    <a:pt x="97" y="123"/>
                  </a:cubicBezTo>
                  <a:cubicBezTo>
                    <a:pt x="115" y="137"/>
                    <a:pt x="115" y="137"/>
                    <a:pt x="115" y="137"/>
                  </a:cubicBezTo>
                  <a:cubicBezTo>
                    <a:pt x="114" y="139"/>
                    <a:pt x="113" y="142"/>
                    <a:pt x="113" y="146"/>
                  </a:cubicBezTo>
                  <a:cubicBezTo>
                    <a:pt x="113" y="159"/>
                    <a:pt x="125" y="171"/>
                    <a:pt x="139" y="171"/>
                  </a:cubicBezTo>
                  <a:cubicBezTo>
                    <a:pt x="153" y="171"/>
                    <a:pt x="165" y="159"/>
                    <a:pt x="165" y="146"/>
                  </a:cubicBezTo>
                  <a:cubicBezTo>
                    <a:pt x="165" y="139"/>
                    <a:pt x="162" y="134"/>
                    <a:pt x="159" y="130"/>
                  </a:cubicBezTo>
                  <a:cubicBezTo>
                    <a:pt x="183" y="97"/>
                    <a:pt x="183" y="97"/>
                    <a:pt x="183" y="97"/>
                  </a:cubicBezTo>
                  <a:cubicBezTo>
                    <a:pt x="191" y="101"/>
                    <a:pt x="199" y="103"/>
                    <a:pt x="208" y="103"/>
                  </a:cubicBezTo>
                  <a:cubicBezTo>
                    <a:pt x="237" y="103"/>
                    <a:pt x="260" y="80"/>
                    <a:pt x="260" y="51"/>
                  </a:cubicBezTo>
                  <a:cubicBezTo>
                    <a:pt x="260" y="23"/>
                    <a:pt x="237" y="0"/>
                    <a:pt x="208" y="0"/>
                  </a:cubicBezTo>
                  <a:close/>
                  <a:moveTo>
                    <a:pt x="38" y="164"/>
                  </a:moveTo>
                  <a:cubicBezTo>
                    <a:pt x="38" y="172"/>
                    <a:pt x="33" y="177"/>
                    <a:pt x="26" y="177"/>
                  </a:cubicBezTo>
                  <a:cubicBezTo>
                    <a:pt x="19" y="177"/>
                    <a:pt x="13" y="172"/>
                    <a:pt x="13" y="164"/>
                  </a:cubicBezTo>
                  <a:cubicBezTo>
                    <a:pt x="13" y="157"/>
                    <a:pt x="19" y="152"/>
                    <a:pt x="26" y="152"/>
                  </a:cubicBezTo>
                  <a:cubicBezTo>
                    <a:pt x="27" y="152"/>
                    <a:pt x="28" y="152"/>
                    <a:pt x="28" y="152"/>
                  </a:cubicBezTo>
                  <a:cubicBezTo>
                    <a:pt x="33" y="153"/>
                    <a:pt x="37" y="156"/>
                    <a:pt x="37" y="161"/>
                  </a:cubicBezTo>
                  <a:cubicBezTo>
                    <a:pt x="38" y="162"/>
                    <a:pt x="38" y="164"/>
                    <a:pt x="38" y="164"/>
                  </a:cubicBezTo>
                  <a:close/>
                  <a:moveTo>
                    <a:pt x="80" y="116"/>
                  </a:moveTo>
                  <a:cubicBezTo>
                    <a:pt x="80" y="116"/>
                    <a:pt x="79" y="116"/>
                    <a:pt x="78" y="116"/>
                  </a:cubicBezTo>
                  <a:cubicBezTo>
                    <a:pt x="74" y="115"/>
                    <a:pt x="69" y="112"/>
                    <a:pt x="69" y="107"/>
                  </a:cubicBezTo>
                  <a:cubicBezTo>
                    <a:pt x="69" y="106"/>
                    <a:pt x="69" y="105"/>
                    <a:pt x="69" y="104"/>
                  </a:cubicBezTo>
                  <a:cubicBezTo>
                    <a:pt x="69" y="97"/>
                    <a:pt x="74" y="91"/>
                    <a:pt x="80" y="91"/>
                  </a:cubicBezTo>
                  <a:cubicBezTo>
                    <a:pt x="87" y="91"/>
                    <a:pt x="93" y="97"/>
                    <a:pt x="93" y="104"/>
                  </a:cubicBezTo>
                  <a:cubicBezTo>
                    <a:pt x="93" y="105"/>
                    <a:pt x="93" y="105"/>
                    <a:pt x="93" y="105"/>
                  </a:cubicBezTo>
                  <a:cubicBezTo>
                    <a:pt x="93" y="109"/>
                    <a:pt x="90" y="114"/>
                    <a:pt x="85" y="115"/>
                  </a:cubicBezTo>
                  <a:cubicBezTo>
                    <a:pt x="84" y="116"/>
                    <a:pt x="82" y="116"/>
                    <a:pt x="80" y="116"/>
                  </a:cubicBezTo>
                  <a:close/>
                  <a:moveTo>
                    <a:pt x="151" y="146"/>
                  </a:moveTo>
                  <a:cubicBezTo>
                    <a:pt x="151" y="152"/>
                    <a:pt x="145" y="158"/>
                    <a:pt x="139" y="158"/>
                  </a:cubicBezTo>
                  <a:cubicBezTo>
                    <a:pt x="132" y="158"/>
                    <a:pt x="126" y="152"/>
                    <a:pt x="126" y="146"/>
                  </a:cubicBezTo>
                  <a:cubicBezTo>
                    <a:pt x="126" y="145"/>
                    <a:pt x="126" y="145"/>
                    <a:pt x="126" y="145"/>
                  </a:cubicBezTo>
                  <a:cubicBezTo>
                    <a:pt x="126" y="139"/>
                    <a:pt x="130" y="136"/>
                    <a:pt x="134" y="134"/>
                  </a:cubicBezTo>
                  <a:cubicBezTo>
                    <a:pt x="135" y="133"/>
                    <a:pt x="137" y="133"/>
                    <a:pt x="139" y="133"/>
                  </a:cubicBezTo>
                  <a:cubicBezTo>
                    <a:pt x="140" y="133"/>
                    <a:pt x="140" y="133"/>
                    <a:pt x="140" y="133"/>
                  </a:cubicBezTo>
                  <a:cubicBezTo>
                    <a:pt x="144" y="133"/>
                    <a:pt x="149" y="137"/>
                    <a:pt x="151" y="141"/>
                  </a:cubicBezTo>
                  <a:cubicBezTo>
                    <a:pt x="151" y="142"/>
                    <a:pt x="151" y="144"/>
                    <a:pt x="151" y="146"/>
                  </a:cubicBezTo>
                  <a:close/>
                  <a:moveTo>
                    <a:pt x="208" y="90"/>
                  </a:moveTo>
                  <a:cubicBezTo>
                    <a:pt x="202" y="90"/>
                    <a:pt x="197" y="89"/>
                    <a:pt x="191" y="86"/>
                  </a:cubicBezTo>
                  <a:cubicBezTo>
                    <a:pt x="188" y="84"/>
                    <a:pt x="184" y="82"/>
                    <a:pt x="181" y="78"/>
                  </a:cubicBezTo>
                  <a:cubicBezTo>
                    <a:pt x="175" y="72"/>
                    <a:pt x="170" y="62"/>
                    <a:pt x="170" y="51"/>
                  </a:cubicBezTo>
                  <a:cubicBezTo>
                    <a:pt x="170" y="30"/>
                    <a:pt x="187" y="13"/>
                    <a:pt x="208" y="13"/>
                  </a:cubicBezTo>
                  <a:cubicBezTo>
                    <a:pt x="230" y="13"/>
                    <a:pt x="247" y="30"/>
                    <a:pt x="247" y="51"/>
                  </a:cubicBezTo>
                  <a:cubicBezTo>
                    <a:pt x="247" y="73"/>
                    <a:pt x="230" y="90"/>
                    <a:pt x="208"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43">
              <a:extLst>
                <a:ext uri="{FF2B5EF4-FFF2-40B4-BE49-F238E27FC236}">
                  <a16:creationId xmlns:a16="http://schemas.microsoft.com/office/drawing/2014/main" id="{B9353C7F-D73E-B741-B879-7A160E097286}"/>
                </a:ext>
              </a:extLst>
            </p:cNvPr>
            <p:cNvSpPr>
              <a:spLocks/>
            </p:cNvSpPr>
            <p:nvPr/>
          </p:nvSpPr>
          <p:spPr bwMode="auto">
            <a:xfrm>
              <a:off x="885" y="800"/>
              <a:ext cx="17" cy="16"/>
            </a:xfrm>
            <a:custGeom>
              <a:avLst/>
              <a:gdLst>
                <a:gd name="T0" fmla="*/ 0 w 17"/>
                <a:gd name="T1" fmla="*/ 0 h 16"/>
                <a:gd name="T2" fmla="*/ 17 w 17"/>
                <a:gd name="T3" fmla="*/ 0 h 16"/>
                <a:gd name="T4" fmla="*/ 17 w 17"/>
                <a:gd name="T5" fmla="*/ 16 h 16"/>
                <a:gd name="T6" fmla="*/ 0 w 17"/>
                <a:gd name="T7" fmla="*/ 16 h 16"/>
                <a:gd name="T8" fmla="*/ 0 w 17"/>
                <a:gd name="T9" fmla="*/ 0 h 16"/>
                <a:gd name="T10" fmla="*/ 0 w 17"/>
                <a:gd name="T11" fmla="*/ 0 h 16"/>
              </a:gdLst>
              <a:ahLst/>
              <a:cxnLst>
                <a:cxn ang="0">
                  <a:pos x="T0" y="T1"/>
                </a:cxn>
                <a:cxn ang="0">
                  <a:pos x="T2" y="T3"/>
                </a:cxn>
                <a:cxn ang="0">
                  <a:pos x="T4" y="T5"/>
                </a:cxn>
                <a:cxn ang="0">
                  <a:pos x="T6" y="T7"/>
                </a:cxn>
                <a:cxn ang="0">
                  <a:pos x="T8" y="T9"/>
                </a:cxn>
                <a:cxn ang="0">
                  <a:pos x="T10" y="T11"/>
                </a:cxn>
              </a:cxnLst>
              <a:rect l="0" t="0" r="r" b="b"/>
              <a:pathLst>
                <a:path w="17" h="16">
                  <a:moveTo>
                    <a:pt x="0" y="0"/>
                  </a:moveTo>
                  <a:lnTo>
                    <a:pt x="17" y="0"/>
                  </a:lnTo>
                  <a:lnTo>
                    <a:pt x="17" y="16"/>
                  </a:lnTo>
                  <a:lnTo>
                    <a:pt x="0" y="1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44">
              <a:extLst>
                <a:ext uri="{FF2B5EF4-FFF2-40B4-BE49-F238E27FC236}">
                  <a16:creationId xmlns:a16="http://schemas.microsoft.com/office/drawing/2014/main" id="{6486A7B7-4FAD-3449-8DAB-F23DCD605F83}"/>
                </a:ext>
              </a:extLst>
            </p:cNvPr>
            <p:cNvSpPr>
              <a:spLocks/>
            </p:cNvSpPr>
            <p:nvPr/>
          </p:nvSpPr>
          <p:spPr bwMode="auto">
            <a:xfrm>
              <a:off x="861" y="725"/>
              <a:ext cx="65" cy="67"/>
            </a:xfrm>
            <a:custGeom>
              <a:avLst/>
              <a:gdLst>
                <a:gd name="T0" fmla="*/ 21 w 43"/>
                <a:gd name="T1" fmla="*/ 0 h 45"/>
                <a:gd name="T2" fmla="*/ 6 w 43"/>
                <a:gd name="T3" fmla="*/ 6 h 45"/>
                <a:gd name="T4" fmla="*/ 0 w 43"/>
                <a:gd name="T5" fmla="*/ 18 h 45"/>
                <a:gd name="T6" fmla="*/ 10 w 43"/>
                <a:gd name="T7" fmla="*/ 19 h 45"/>
                <a:gd name="T8" fmla="*/ 14 w 43"/>
                <a:gd name="T9" fmla="*/ 12 h 45"/>
                <a:gd name="T10" fmla="*/ 21 w 43"/>
                <a:gd name="T11" fmla="*/ 9 h 45"/>
                <a:gd name="T12" fmla="*/ 28 w 43"/>
                <a:gd name="T13" fmla="*/ 11 h 45"/>
                <a:gd name="T14" fmla="*/ 31 w 43"/>
                <a:gd name="T15" fmla="*/ 17 h 45"/>
                <a:gd name="T16" fmla="*/ 29 w 43"/>
                <a:gd name="T17" fmla="*/ 22 h 45"/>
                <a:gd name="T18" fmla="*/ 24 w 43"/>
                <a:gd name="T19" fmla="*/ 27 h 45"/>
                <a:gd name="T20" fmla="*/ 17 w 43"/>
                <a:gd name="T21" fmla="*/ 35 h 45"/>
                <a:gd name="T22" fmla="*/ 15 w 43"/>
                <a:gd name="T23" fmla="*/ 43 h 45"/>
                <a:gd name="T24" fmla="*/ 16 w 43"/>
                <a:gd name="T25" fmla="*/ 45 h 45"/>
                <a:gd name="T26" fmla="*/ 26 w 43"/>
                <a:gd name="T27" fmla="*/ 45 h 45"/>
                <a:gd name="T28" fmla="*/ 27 w 43"/>
                <a:gd name="T29" fmla="*/ 39 h 45"/>
                <a:gd name="T30" fmla="*/ 31 w 43"/>
                <a:gd name="T31" fmla="*/ 34 h 45"/>
                <a:gd name="T32" fmla="*/ 40 w 43"/>
                <a:gd name="T33" fmla="*/ 25 h 45"/>
                <a:gd name="T34" fmla="*/ 43 w 43"/>
                <a:gd name="T35" fmla="*/ 17 h 45"/>
                <a:gd name="T36" fmla="*/ 36 w 43"/>
                <a:gd name="T37" fmla="*/ 6 h 45"/>
                <a:gd name="T38" fmla="*/ 21 w 43"/>
                <a:gd name="T3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3" h="45">
                  <a:moveTo>
                    <a:pt x="21" y="0"/>
                  </a:moveTo>
                  <a:cubicBezTo>
                    <a:pt x="15" y="0"/>
                    <a:pt x="10" y="2"/>
                    <a:pt x="6" y="6"/>
                  </a:cubicBezTo>
                  <a:cubicBezTo>
                    <a:pt x="2" y="9"/>
                    <a:pt x="0" y="13"/>
                    <a:pt x="0" y="18"/>
                  </a:cubicBezTo>
                  <a:cubicBezTo>
                    <a:pt x="10" y="19"/>
                    <a:pt x="10" y="19"/>
                    <a:pt x="10" y="19"/>
                  </a:cubicBezTo>
                  <a:cubicBezTo>
                    <a:pt x="11" y="16"/>
                    <a:pt x="12" y="13"/>
                    <a:pt x="14" y="12"/>
                  </a:cubicBezTo>
                  <a:cubicBezTo>
                    <a:pt x="16" y="10"/>
                    <a:pt x="19" y="9"/>
                    <a:pt x="21" y="9"/>
                  </a:cubicBezTo>
                  <a:cubicBezTo>
                    <a:pt x="25" y="9"/>
                    <a:pt x="27" y="10"/>
                    <a:pt x="28" y="11"/>
                  </a:cubicBezTo>
                  <a:cubicBezTo>
                    <a:pt x="30" y="13"/>
                    <a:pt x="31" y="15"/>
                    <a:pt x="31" y="17"/>
                  </a:cubicBezTo>
                  <a:cubicBezTo>
                    <a:pt x="31" y="19"/>
                    <a:pt x="31" y="20"/>
                    <a:pt x="29" y="22"/>
                  </a:cubicBezTo>
                  <a:cubicBezTo>
                    <a:pt x="29" y="23"/>
                    <a:pt x="27" y="25"/>
                    <a:pt x="24" y="27"/>
                  </a:cubicBezTo>
                  <a:cubicBezTo>
                    <a:pt x="20" y="30"/>
                    <a:pt x="19" y="32"/>
                    <a:pt x="17" y="35"/>
                  </a:cubicBezTo>
                  <a:cubicBezTo>
                    <a:pt x="16" y="36"/>
                    <a:pt x="15" y="39"/>
                    <a:pt x="15" y="43"/>
                  </a:cubicBezTo>
                  <a:cubicBezTo>
                    <a:pt x="15" y="43"/>
                    <a:pt x="15" y="44"/>
                    <a:pt x="16" y="45"/>
                  </a:cubicBezTo>
                  <a:cubicBezTo>
                    <a:pt x="26" y="45"/>
                    <a:pt x="26" y="45"/>
                    <a:pt x="26" y="45"/>
                  </a:cubicBezTo>
                  <a:cubicBezTo>
                    <a:pt x="26" y="43"/>
                    <a:pt x="26" y="40"/>
                    <a:pt x="27" y="39"/>
                  </a:cubicBezTo>
                  <a:cubicBezTo>
                    <a:pt x="27" y="38"/>
                    <a:pt x="28" y="36"/>
                    <a:pt x="31" y="34"/>
                  </a:cubicBezTo>
                  <a:cubicBezTo>
                    <a:pt x="36" y="30"/>
                    <a:pt x="39" y="27"/>
                    <a:pt x="40" y="25"/>
                  </a:cubicBezTo>
                  <a:cubicBezTo>
                    <a:pt x="42" y="23"/>
                    <a:pt x="43" y="20"/>
                    <a:pt x="43" y="17"/>
                  </a:cubicBezTo>
                  <a:cubicBezTo>
                    <a:pt x="43" y="13"/>
                    <a:pt x="40" y="9"/>
                    <a:pt x="36" y="6"/>
                  </a:cubicBezTo>
                  <a:cubicBezTo>
                    <a:pt x="33" y="2"/>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6" name="Group 71">
            <a:extLst>
              <a:ext uri="{FF2B5EF4-FFF2-40B4-BE49-F238E27FC236}">
                <a16:creationId xmlns:a16="http://schemas.microsoft.com/office/drawing/2014/main" id="{812AA5DC-A4DD-534D-91AC-87DD09713D05}"/>
              </a:ext>
            </a:extLst>
          </p:cNvPr>
          <p:cNvGrpSpPr>
            <a:grpSpLocks noChangeAspect="1"/>
          </p:cNvGrpSpPr>
          <p:nvPr userDrawn="1"/>
        </p:nvGrpSpPr>
        <p:grpSpPr bwMode="auto">
          <a:xfrm>
            <a:off x="9667337" y="3111955"/>
            <a:ext cx="516168" cy="491534"/>
            <a:chOff x="6721" y="1874"/>
            <a:chExt cx="440" cy="419"/>
          </a:xfrm>
          <a:solidFill>
            <a:schemeClr val="accent1"/>
          </a:solidFill>
        </p:grpSpPr>
        <p:sp>
          <p:nvSpPr>
            <p:cNvPr id="247" name="Freeform 72">
              <a:extLst>
                <a:ext uri="{FF2B5EF4-FFF2-40B4-BE49-F238E27FC236}">
                  <a16:creationId xmlns:a16="http://schemas.microsoft.com/office/drawing/2014/main" id="{1D7E026E-1643-2347-9166-545F7A08B43D}"/>
                </a:ext>
              </a:extLst>
            </p:cNvPr>
            <p:cNvSpPr>
              <a:spLocks noEditPoints="1"/>
            </p:cNvSpPr>
            <p:nvPr/>
          </p:nvSpPr>
          <p:spPr bwMode="auto">
            <a:xfrm>
              <a:off x="7033" y="1952"/>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48" name="Freeform 73">
              <a:extLst>
                <a:ext uri="{FF2B5EF4-FFF2-40B4-BE49-F238E27FC236}">
                  <a16:creationId xmlns:a16="http://schemas.microsoft.com/office/drawing/2014/main" id="{5351C73B-0BA7-0241-A5BE-40597F228322}"/>
                </a:ext>
              </a:extLst>
            </p:cNvPr>
            <p:cNvSpPr>
              <a:spLocks noEditPoints="1"/>
            </p:cNvSpPr>
            <p:nvPr/>
          </p:nvSpPr>
          <p:spPr bwMode="auto">
            <a:xfrm>
              <a:off x="6979" y="1898"/>
              <a:ext cx="182" cy="180"/>
            </a:xfrm>
            <a:custGeom>
              <a:avLst/>
              <a:gdLst>
                <a:gd name="T0" fmla="*/ 48 w 119"/>
                <a:gd name="T1" fmla="*/ 120 h 120"/>
                <a:gd name="T2" fmla="*/ 42 w 119"/>
                <a:gd name="T3" fmla="*/ 104 h 120"/>
                <a:gd name="T4" fmla="*/ 22 w 119"/>
                <a:gd name="T5" fmla="*/ 102 h 120"/>
                <a:gd name="T6" fmla="*/ 1 w 119"/>
                <a:gd name="T7" fmla="*/ 79 h 120"/>
                <a:gd name="T8" fmla="*/ 4 w 119"/>
                <a:gd name="T9" fmla="*/ 71 h 120"/>
                <a:gd name="T10" fmla="*/ 11 w 119"/>
                <a:gd name="T11" fmla="*/ 60 h 120"/>
                <a:gd name="T12" fmla="*/ 4 w 119"/>
                <a:gd name="T13" fmla="*/ 48 h 120"/>
                <a:gd name="T14" fmla="*/ 2 w 119"/>
                <a:gd name="T15" fmla="*/ 40 h 120"/>
                <a:gd name="T16" fmla="*/ 22 w 119"/>
                <a:gd name="T17" fmla="*/ 17 h 120"/>
                <a:gd name="T18" fmla="*/ 42 w 119"/>
                <a:gd name="T19" fmla="*/ 15 h 120"/>
                <a:gd name="T20" fmla="*/ 48 w 119"/>
                <a:gd name="T21" fmla="*/ 0 h 120"/>
                <a:gd name="T22" fmla="*/ 78 w 119"/>
                <a:gd name="T23" fmla="*/ 6 h 120"/>
                <a:gd name="T24" fmla="*/ 89 w 119"/>
                <a:gd name="T25" fmla="*/ 22 h 120"/>
                <a:gd name="T26" fmla="*/ 102 w 119"/>
                <a:gd name="T27" fmla="*/ 16 h 120"/>
                <a:gd name="T28" fmla="*/ 117 w 119"/>
                <a:gd name="T29" fmla="*/ 40 h 120"/>
                <a:gd name="T30" fmla="*/ 115 w 119"/>
                <a:gd name="T31" fmla="*/ 48 h 120"/>
                <a:gd name="T32" fmla="*/ 107 w 119"/>
                <a:gd name="T33" fmla="*/ 60 h 120"/>
                <a:gd name="T34" fmla="*/ 115 w 119"/>
                <a:gd name="T35" fmla="*/ 71 h 120"/>
                <a:gd name="T36" fmla="*/ 106 w 119"/>
                <a:gd name="T37" fmla="*/ 100 h 120"/>
                <a:gd name="T38" fmla="*/ 97 w 119"/>
                <a:gd name="T39" fmla="*/ 102 h 120"/>
                <a:gd name="T40" fmla="*/ 78 w 119"/>
                <a:gd name="T41" fmla="*/ 104 h 120"/>
                <a:gd name="T42" fmla="*/ 72 w 119"/>
                <a:gd name="T43" fmla="*/ 120 h 120"/>
                <a:gd name="T44" fmla="*/ 66 w 119"/>
                <a:gd name="T45" fmla="*/ 108 h 120"/>
                <a:gd name="T46" fmla="*/ 71 w 119"/>
                <a:gd name="T47" fmla="*/ 94 h 120"/>
                <a:gd name="T48" fmla="*/ 92 w 119"/>
                <a:gd name="T49" fmla="*/ 85 h 120"/>
                <a:gd name="T50" fmla="*/ 104 w 119"/>
                <a:gd name="T51" fmla="*/ 78 h 120"/>
                <a:gd name="T52" fmla="*/ 95 w 119"/>
                <a:gd name="T53" fmla="*/ 68 h 120"/>
                <a:gd name="T54" fmla="*/ 94 w 119"/>
                <a:gd name="T55" fmla="*/ 51 h 120"/>
                <a:gd name="T56" fmla="*/ 104 w 119"/>
                <a:gd name="T57" fmla="*/ 41 h 120"/>
                <a:gd name="T58" fmla="*/ 92 w 119"/>
                <a:gd name="T59" fmla="*/ 34 h 120"/>
                <a:gd name="T60" fmla="*/ 70 w 119"/>
                <a:gd name="T61" fmla="*/ 25 h 120"/>
                <a:gd name="T62" fmla="*/ 66 w 119"/>
                <a:gd name="T63" fmla="*/ 12 h 120"/>
                <a:gd name="T64" fmla="*/ 54 w 119"/>
                <a:gd name="T65" fmla="*/ 19 h 120"/>
                <a:gd name="T66" fmla="*/ 35 w 119"/>
                <a:gd name="T67" fmla="*/ 33 h 120"/>
                <a:gd name="T68" fmla="*/ 21 w 119"/>
                <a:gd name="T69" fmla="*/ 30 h 120"/>
                <a:gd name="T70" fmla="*/ 22 w 119"/>
                <a:gd name="T71" fmla="*/ 45 h 120"/>
                <a:gd name="T72" fmla="*/ 23 w 119"/>
                <a:gd name="T73" fmla="*/ 60 h 120"/>
                <a:gd name="T74" fmla="*/ 22 w 119"/>
                <a:gd name="T75" fmla="*/ 74 h 120"/>
                <a:gd name="T76" fmla="*/ 21 w 119"/>
                <a:gd name="T77" fmla="*/ 89 h 120"/>
                <a:gd name="T78" fmla="*/ 35 w 119"/>
                <a:gd name="T79" fmla="*/ 86 h 120"/>
                <a:gd name="T80" fmla="*/ 54 w 119"/>
                <a:gd name="T81" fmla="*/ 10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9" h="120">
                  <a:moveTo>
                    <a:pt x="72" y="120"/>
                  </a:moveTo>
                  <a:cubicBezTo>
                    <a:pt x="48" y="120"/>
                    <a:pt x="48" y="120"/>
                    <a:pt x="48" y="120"/>
                  </a:cubicBezTo>
                  <a:cubicBezTo>
                    <a:pt x="45" y="120"/>
                    <a:pt x="42" y="117"/>
                    <a:pt x="42" y="114"/>
                  </a:cubicBezTo>
                  <a:cubicBezTo>
                    <a:pt x="42" y="104"/>
                    <a:pt x="42" y="104"/>
                    <a:pt x="42" y="104"/>
                  </a:cubicBezTo>
                  <a:cubicBezTo>
                    <a:pt x="38" y="102"/>
                    <a:pt x="34" y="100"/>
                    <a:pt x="30" y="97"/>
                  </a:cubicBezTo>
                  <a:cubicBezTo>
                    <a:pt x="22" y="102"/>
                    <a:pt x="22" y="102"/>
                    <a:pt x="22" y="102"/>
                  </a:cubicBezTo>
                  <a:cubicBezTo>
                    <a:pt x="19" y="104"/>
                    <a:pt x="15" y="103"/>
                    <a:pt x="13" y="100"/>
                  </a:cubicBezTo>
                  <a:cubicBezTo>
                    <a:pt x="1" y="79"/>
                    <a:pt x="1" y="79"/>
                    <a:pt x="1" y="79"/>
                  </a:cubicBezTo>
                  <a:cubicBezTo>
                    <a:pt x="1" y="78"/>
                    <a:pt x="0" y="76"/>
                    <a:pt x="1" y="75"/>
                  </a:cubicBezTo>
                  <a:cubicBezTo>
                    <a:pt x="1" y="73"/>
                    <a:pt x="2" y="72"/>
                    <a:pt x="4" y="71"/>
                  </a:cubicBezTo>
                  <a:cubicBezTo>
                    <a:pt x="12" y="66"/>
                    <a:pt x="12" y="66"/>
                    <a:pt x="12" y="66"/>
                  </a:cubicBezTo>
                  <a:cubicBezTo>
                    <a:pt x="12" y="64"/>
                    <a:pt x="11" y="62"/>
                    <a:pt x="11" y="60"/>
                  </a:cubicBezTo>
                  <a:cubicBezTo>
                    <a:pt x="11" y="57"/>
                    <a:pt x="12" y="55"/>
                    <a:pt x="12" y="53"/>
                  </a:cubicBezTo>
                  <a:cubicBezTo>
                    <a:pt x="4" y="48"/>
                    <a:pt x="4" y="48"/>
                    <a:pt x="4" y="48"/>
                  </a:cubicBezTo>
                  <a:cubicBezTo>
                    <a:pt x="2" y="47"/>
                    <a:pt x="1" y="46"/>
                    <a:pt x="1" y="44"/>
                  </a:cubicBezTo>
                  <a:cubicBezTo>
                    <a:pt x="1" y="43"/>
                    <a:pt x="1" y="41"/>
                    <a:pt x="2" y="40"/>
                  </a:cubicBezTo>
                  <a:cubicBezTo>
                    <a:pt x="14" y="19"/>
                    <a:pt x="14" y="19"/>
                    <a:pt x="14" y="19"/>
                  </a:cubicBezTo>
                  <a:cubicBezTo>
                    <a:pt x="15" y="16"/>
                    <a:pt x="19" y="15"/>
                    <a:pt x="22" y="17"/>
                  </a:cubicBezTo>
                  <a:cubicBezTo>
                    <a:pt x="30" y="22"/>
                    <a:pt x="30" y="22"/>
                    <a:pt x="30" y="22"/>
                  </a:cubicBezTo>
                  <a:cubicBezTo>
                    <a:pt x="34" y="19"/>
                    <a:pt x="38" y="17"/>
                    <a:pt x="42" y="15"/>
                  </a:cubicBezTo>
                  <a:cubicBezTo>
                    <a:pt x="42" y="6"/>
                    <a:pt x="42" y="6"/>
                    <a:pt x="42" y="6"/>
                  </a:cubicBezTo>
                  <a:cubicBezTo>
                    <a:pt x="42" y="2"/>
                    <a:pt x="45" y="0"/>
                    <a:pt x="48" y="0"/>
                  </a:cubicBezTo>
                  <a:cubicBezTo>
                    <a:pt x="72" y="0"/>
                    <a:pt x="72" y="0"/>
                    <a:pt x="72" y="0"/>
                  </a:cubicBezTo>
                  <a:cubicBezTo>
                    <a:pt x="76" y="0"/>
                    <a:pt x="78" y="2"/>
                    <a:pt x="78" y="6"/>
                  </a:cubicBezTo>
                  <a:cubicBezTo>
                    <a:pt x="78" y="15"/>
                    <a:pt x="78" y="15"/>
                    <a:pt x="78" y="15"/>
                  </a:cubicBezTo>
                  <a:cubicBezTo>
                    <a:pt x="82" y="17"/>
                    <a:pt x="86" y="19"/>
                    <a:pt x="89" y="22"/>
                  </a:cubicBezTo>
                  <a:cubicBezTo>
                    <a:pt x="97" y="17"/>
                    <a:pt x="97" y="17"/>
                    <a:pt x="97" y="17"/>
                  </a:cubicBezTo>
                  <a:cubicBezTo>
                    <a:pt x="99" y="16"/>
                    <a:pt x="100" y="16"/>
                    <a:pt x="102" y="16"/>
                  </a:cubicBezTo>
                  <a:cubicBezTo>
                    <a:pt x="103" y="17"/>
                    <a:pt x="105" y="18"/>
                    <a:pt x="105" y="19"/>
                  </a:cubicBezTo>
                  <a:cubicBezTo>
                    <a:pt x="117" y="40"/>
                    <a:pt x="117" y="40"/>
                    <a:pt x="117" y="40"/>
                  </a:cubicBezTo>
                  <a:cubicBezTo>
                    <a:pt x="118" y="41"/>
                    <a:pt x="118" y="43"/>
                    <a:pt x="118" y="44"/>
                  </a:cubicBezTo>
                  <a:cubicBezTo>
                    <a:pt x="118" y="46"/>
                    <a:pt x="117" y="47"/>
                    <a:pt x="115" y="48"/>
                  </a:cubicBezTo>
                  <a:cubicBezTo>
                    <a:pt x="107" y="53"/>
                    <a:pt x="107" y="53"/>
                    <a:pt x="107" y="53"/>
                  </a:cubicBezTo>
                  <a:cubicBezTo>
                    <a:pt x="107" y="55"/>
                    <a:pt x="107" y="57"/>
                    <a:pt x="107" y="60"/>
                  </a:cubicBezTo>
                  <a:cubicBezTo>
                    <a:pt x="107" y="62"/>
                    <a:pt x="107" y="64"/>
                    <a:pt x="107" y="66"/>
                  </a:cubicBezTo>
                  <a:cubicBezTo>
                    <a:pt x="115" y="71"/>
                    <a:pt x="115" y="71"/>
                    <a:pt x="115" y="71"/>
                  </a:cubicBezTo>
                  <a:cubicBezTo>
                    <a:pt x="118" y="73"/>
                    <a:pt x="119" y="76"/>
                    <a:pt x="118" y="79"/>
                  </a:cubicBezTo>
                  <a:cubicBezTo>
                    <a:pt x="106" y="100"/>
                    <a:pt x="106" y="100"/>
                    <a:pt x="106" y="100"/>
                  </a:cubicBezTo>
                  <a:cubicBezTo>
                    <a:pt x="105" y="101"/>
                    <a:pt x="104" y="102"/>
                    <a:pt x="102" y="103"/>
                  </a:cubicBezTo>
                  <a:cubicBezTo>
                    <a:pt x="100" y="103"/>
                    <a:pt x="99" y="103"/>
                    <a:pt x="97" y="102"/>
                  </a:cubicBezTo>
                  <a:cubicBezTo>
                    <a:pt x="89" y="97"/>
                    <a:pt x="89" y="97"/>
                    <a:pt x="89" y="97"/>
                  </a:cubicBezTo>
                  <a:cubicBezTo>
                    <a:pt x="86" y="100"/>
                    <a:pt x="82" y="102"/>
                    <a:pt x="78" y="104"/>
                  </a:cubicBezTo>
                  <a:cubicBezTo>
                    <a:pt x="78" y="114"/>
                    <a:pt x="78" y="114"/>
                    <a:pt x="78" y="114"/>
                  </a:cubicBezTo>
                  <a:cubicBezTo>
                    <a:pt x="78" y="117"/>
                    <a:pt x="76" y="120"/>
                    <a:pt x="72" y="120"/>
                  </a:cubicBezTo>
                  <a:close/>
                  <a:moveTo>
                    <a:pt x="54" y="108"/>
                  </a:moveTo>
                  <a:cubicBezTo>
                    <a:pt x="66" y="108"/>
                    <a:pt x="66" y="108"/>
                    <a:pt x="66" y="108"/>
                  </a:cubicBezTo>
                  <a:cubicBezTo>
                    <a:pt x="66" y="100"/>
                    <a:pt x="66" y="100"/>
                    <a:pt x="66" y="100"/>
                  </a:cubicBezTo>
                  <a:cubicBezTo>
                    <a:pt x="66" y="97"/>
                    <a:pt x="68" y="95"/>
                    <a:pt x="71" y="94"/>
                  </a:cubicBezTo>
                  <a:cubicBezTo>
                    <a:pt x="76" y="92"/>
                    <a:pt x="81" y="90"/>
                    <a:pt x="85" y="86"/>
                  </a:cubicBezTo>
                  <a:cubicBezTo>
                    <a:pt x="87" y="84"/>
                    <a:pt x="89" y="83"/>
                    <a:pt x="92" y="85"/>
                  </a:cubicBezTo>
                  <a:cubicBezTo>
                    <a:pt x="98" y="89"/>
                    <a:pt x="98" y="89"/>
                    <a:pt x="98" y="89"/>
                  </a:cubicBezTo>
                  <a:cubicBezTo>
                    <a:pt x="104" y="78"/>
                    <a:pt x="104" y="78"/>
                    <a:pt x="104" y="78"/>
                  </a:cubicBezTo>
                  <a:cubicBezTo>
                    <a:pt x="97" y="74"/>
                    <a:pt x="97" y="74"/>
                    <a:pt x="97" y="74"/>
                  </a:cubicBezTo>
                  <a:cubicBezTo>
                    <a:pt x="95" y="73"/>
                    <a:pt x="94" y="70"/>
                    <a:pt x="95" y="68"/>
                  </a:cubicBezTo>
                  <a:cubicBezTo>
                    <a:pt x="95" y="65"/>
                    <a:pt x="95" y="62"/>
                    <a:pt x="95" y="60"/>
                  </a:cubicBezTo>
                  <a:cubicBezTo>
                    <a:pt x="95" y="57"/>
                    <a:pt x="95" y="54"/>
                    <a:pt x="94" y="51"/>
                  </a:cubicBezTo>
                  <a:cubicBezTo>
                    <a:pt x="94" y="49"/>
                    <a:pt x="95" y="46"/>
                    <a:pt x="97" y="45"/>
                  </a:cubicBezTo>
                  <a:cubicBezTo>
                    <a:pt x="104" y="41"/>
                    <a:pt x="104" y="41"/>
                    <a:pt x="104" y="41"/>
                  </a:cubicBezTo>
                  <a:cubicBezTo>
                    <a:pt x="98" y="30"/>
                    <a:pt x="98" y="30"/>
                    <a:pt x="98" y="30"/>
                  </a:cubicBezTo>
                  <a:cubicBezTo>
                    <a:pt x="92" y="34"/>
                    <a:pt x="92" y="34"/>
                    <a:pt x="92" y="34"/>
                  </a:cubicBezTo>
                  <a:cubicBezTo>
                    <a:pt x="89" y="36"/>
                    <a:pt x="87" y="35"/>
                    <a:pt x="85" y="33"/>
                  </a:cubicBezTo>
                  <a:cubicBezTo>
                    <a:pt x="81" y="30"/>
                    <a:pt x="76" y="27"/>
                    <a:pt x="70" y="25"/>
                  </a:cubicBezTo>
                  <a:cubicBezTo>
                    <a:pt x="68" y="24"/>
                    <a:pt x="66" y="22"/>
                    <a:pt x="66" y="19"/>
                  </a:cubicBezTo>
                  <a:cubicBezTo>
                    <a:pt x="66" y="12"/>
                    <a:pt x="66" y="12"/>
                    <a:pt x="66" y="12"/>
                  </a:cubicBezTo>
                  <a:cubicBezTo>
                    <a:pt x="54" y="12"/>
                    <a:pt x="54" y="12"/>
                    <a:pt x="54" y="12"/>
                  </a:cubicBezTo>
                  <a:cubicBezTo>
                    <a:pt x="54" y="19"/>
                    <a:pt x="54" y="19"/>
                    <a:pt x="54" y="19"/>
                  </a:cubicBezTo>
                  <a:cubicBezTo>
                    <a:pt x="54" y="22"/>
                    <a:pt x="53" y="24"/>
                    <a:pt x="50" y="25"/>
                  </a:cubicBezTo>
                  <a:cubicBezTo>
                    <a:pt x="44" y="27"/>
                    <a:pt x="39" y="30"/>
                    <a:pt x="35" y="33"/>
                  </a:cubicBezTo>
                  <a:cubicBezTo>
                    <a:pt x="33" y="35"/>
                    <a:pt x="30" y="36"/>
                    <a:pt x="28" y="34"/>
                  </a:cubicBezTo>
                  <a:cubicBezTo>
                    <a:pt x="21" y="30"/>
                    <a:pt x="21" y="30"/>
                    <a:pt x="21" y="30"/>
                  </a:cubicBezTo>
                  <a:cubicBezTo>
                    <a:pt x="15" y="41"/>
                    <a:pt x="15" y="41"/>
                    <a:pt x="15" y="41"/>
                  </a:cubicBezTo>
                  <a:cubicBezTo>
                    <a:pt x="22" y="45"/>
                    <a:pt x="22" y="45"/>
                    <a:pt x="22" y="45"/>
                  </a:cubicBezTo>
                  <a:cubicBezTo>
                    <a:pt x="24" y="46"/>
                    <a:pt x="25" y="49"/>
                    <a:pt x="25" y="51"/>
                  </a:cubicBezTo>
                  <a:cubicBezTo>
                    <a:pt x="24" y="54"/>
                    <a:pt x="23" y="57"/>
                    <a:pt x="23" y="60"/>
                  </a:cubicBezTo>
                  <a:cubicBezTo>
                    <a:pt x="23" y="62"/>
                    <a:pt x="24" y="65"/>
                    <a:pt x="24" y="68"/>
                  </a:cubicBezTo>
                  <a:cubicBezTo>
                    <a:pt x="25" y="70"/>
                    <a:pt x="24" y="73"/>
                    <a:pt x="22" y="74"/>
                  </a:cubicBezTo>
                  <a:cubicBezTo>
                    <a:pt x="15" y="78"/>
                    <a:pt x="15" y="78"/>
                    <a:pt x="15" y="78"/>
                  </a:cubicBezTo>
                  <a:cubicBezTo>
                    <a:pt x="21" y="89"/>
                    <a:pt x="21" y="89"/>
                    <a:pt x="21" y="89"/>
                  </a:cubicBezTo>
                  <a:cubicBezTo>
                    <a:pt x="28" y="85"/>
                    <a:pt x="28" y="85"/>
                    <a:pt x="28" y="85"/>
                  </a:cubicBezTo>
                  <a:cubicBezTo>
                    <a:pt x="30" y="84"/>
                    <a:pt x="33" y="84"/>
                    <a:pt x="35" y="86"/>
                  </a:cubicBezTo>
                  <a:cubicBezTo>
                    <a:pt x="39" y="89"/>
                    <a:pt x="44" y="92"/>
                    <a:pt x="50" y="94"/>
                  </a:cubicBezTo>
                  <a:cubicBezTo>
                    <a:pt x="53" y="95"/>
                    <a:pt x="54" y="97"/>
                    <a:pt x="54" y="100"/>
                  </a:cubicBezTo>
                  <a:lnTo>
                    <a:pt x="5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49" name="Freeform 74">
              <a:extLst>
                <a:ext uri="{FF2B5EF4-FFF2-40B4-BE49-F238E27FC236}">
                  <a16:creationId xmlns:a16="http://schemas.microsoft.com/office/drawing/2014/main" id="{D0E469F3-B678-D945-AFB3-6BFFD229CAFC}"/>
                </a:ext>
              </a:extLst>
            </p:cNvPr>
            <p:cNvSpPr>
              <a:spLocks noEditPoints="1"/>
            </p:cNvSpPr>
            <p:nvPr/>
          </p:nvSpPr>
          <p:spPr bwMode="auto">
            <a:xfrm>
              <a:off x="6776" y="2095"/>
              <a:ext cx="330" cy="198"/>
            </a:xfrm>
            <a:custGeom>
              <a:avLst/>
              <a:gdLst>
                <a:gd name="T0" fmla="*/ 210 w 216"/>
                <a:gd name="T1" fmla="*/ 132 h 132"/>
                <a:gd name="T2" fmla="*/ 6 w 216"/>
                <a:gd name="T3" fmla="*/ 132 h 132"/>
                <a:gd name="T4" fmla="*/ 0 w 216"/>
                <a:gd name="T5" fmla="*/ 126 h 132"/>
                <a:gd name="T6" fmla="*/ 0 w 216"/>
                <a:gd name="T7" fmla="*/ 6 h 132"/>
                <a:gd name="T8" fmla="*/ 6 w 216"/>
                <a:gd name="T9" fmla="*/ 0 h 132"/>
                <a:gd name="T10" fmla="*/ 210 w 216"/>
                <a:gd name="T11" fmla="*/ 0 h 132"/>
                <a:gd name="T12" fmla="*/ 216 w 216"/>
                <a:gd name="T13" fmla="*/ 6 h 132"/>
                <a:gd name="T14" fmla="*/ 216 w 216"/>
                <a:gd name="T15" fmla="*/ 126 h 132"/>
                <a:gd name="T16" fmla="*/ 210 w 216"/>
                <a:gd name="T17" fmla="*/ 132 h 132"/>
                <a:gd name="T18" fmla="*/ 12 w 216"/>
                <a:gd name="T19" fmla="*/ 120 h 132"/>
                <a:gd name="T20" fmla="*/ 204 w 216"/>
                <a:gd name="T21" fmla="*/ 120 h 132"/>
                <a:gd name="T22" fmla="*/ 204 w 216"/>
                <a:gd name="T23" fmla="*/ 12 h 132"/>
                <a:gd name="T24" fmla="*/ 12 w 216"/>
                <a:gd name="T25" fmla="*/ 12 h 132"/>
                <a:gd name="T26" fmla="*/ 12 w 216"/>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132">
                  <a:moveTo>
                    <a:pt x="210" y="132"/>
                  </a:moveTo>
                  <a:cubicBezTo>
                    <a:pt x="6" y="132"/>
                    <a:pt x="6" y="132"/>
                    <a:pt x="6" y="132"/>
                  </a:cubicBezTo>
                  <a:cubicBezTo>
                    <a:pt x="3" y="132"/>
                    <a:pt x="0" y="129"/>
                    <a:pt x="0" y="126"/>
                  </a:cubicBezTo>
                  <a:cubicBezTo>
                    <a:pt x="0" y="6"/>
                    <a:pt x="0" y="6"/>
                    <a:pt x="0" y="6"/>
                  </a:cubicBezTo>
                  <a:cubicBezTo>
                    <a:pt x="0" y="2"/>
                    <a:pt x="3" y="0"/>
                    <a:pt x="6" y="0"/>
                  </a:cubicBezTo>
                  <a:cubicBezTo>
                    <a:pt x="210" y="0"/>
                    <a:pt x="210" y="0"/>
                    <a:pt x="210" y="0"/>
                  </a:cubicBezTo>
                  <a:cubicBezTo>
                    <a:pt x="214" y="0"/>
                    <a:pt x="216" y="2"/>
                    <a:pt x="216" y="6"/>
                  </a:cubicBezTo>
                  <a:cubicBezTo>
                    <a:pt x="216" y="126"/>
                    <a:pt x="216" y="126"/>
                    <a:pt x="216" y="126"/>
                  </a:cubicBezTo>
                  <a:cubicBezTo>
                    <a:pt x="216" y="129"/>
                    <a:pt x="214" y="132"/>
                    <a:pt x="210" y="132"/>
                  </a:cubicBezTo>
                  <a:close/>
                  <a:moveTo>
                    <a:pt x="12" y="120"/>
                  </a:moveTo>
                  <a:cubicBezTo>
                    <a:pt x="204" y="120"/>
                    <a:pt x="204" y="120"/>
                    <a:pt x="204" y="120"/>
                  </a:cubicBezTo>
                  <a:cubicBezTo>
                    <a:pt x="204" y="12"/>
                    <a:pt x="204" y="12"/>
                    <a:pt x="204"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0" name="Freeform 75">
              <a:extLst>
                <a:ext uri="{FF2B5EF4-FFF2-40B4-BE49-F238E27FC236}">
                  <a16:creationId xmlns:a16="http://schemas.microsoft.com/office/drawing/2014/main" id="{B77FEEF7-7A7C-6643-BD56-5BEB58280FD6}"/>
                </a:ext>
              </a:extLst>
            </p:cNvPr>
            <p:cNvSpPr>
              <a:spLocks/>
            </p:cNvSpPr>
            <p:nvPr/>
          </p:nvSpPr>
          <p:spPr bwMode="auto">
            <a:xfrm>
              <a:off x="6776" y="2049"/>
              <a:ext cx="330" cy="64"/>
            </a:xfrm>
            <a:custGeom>
              <a:avLst/>
              <a:gdLst>
                <a:gd name="T0" fmla="*/ 210 w 216"/>
                <a:gd name="T1" fmla="*/ 43 h 43"/>
                <a:gd name="T2" fmla="*/ 6 w 216"/>
                <a:gd name="T3" fmla="*/ 43 h 43"/>
                <a:gd name="T4" fmla="*/ 1 w 216"/>
                <a:gd name="T5" fmla="*/ 40 h 43"/>
                <a:gd name="T6" fmla="*/ 1 w 216"/>
                <a:gd name="T7" fmla="*/ 35 h 43"/>
                <a:gd name="T8" fmla="*/ 11 w 216"/>
                <a:gd name="T9" fmla="*/ 5 h 43"/>
                <a:gd name="T10" fmla="*/ 18 w 216"/>
                <a:gd name="T11" fmla="*/ 1 h 43"/>
                <a:gd name="T12" fmla="*/ 22 w 216"/>
                <a:gd name="T13" fmla="*/ 8 h 43"/>
                <a:gd name="T14" fmla="*/ 15 w 216"/>
                <a:gd name="T15" fmla="*/ 31 h 43"/>
                <a:gd name="T16" fmla="*/ 210 w 216"/>
                <a:gd name="T17" fmla="*/ 31 h 43"/>
                <a:gd name="T18" fmla="*/ 216 w 216"/>
                <a:gd name="T19" fmla="*/ 37 h 43"/>
                <a:gd name="T20" fmla="*/ 210 w 21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43">
                  <a:moveTo>
                    <a:pt x="210" y="43"/>
                  </a:moveTo>
                  <a:cubicBezTo>
                    <a:pt x="6" y="43"/>
                    <a:pt x="6" y="43"/>
                    <a:pt x="6" y="43"/>
                  </a:cubicBezTo>
                  <a:cubicBezTo>
                    <a:pt x="4" y="43"/>
                    <a:pt x="3" y="42"/>
                    <a:pt x="1" y="40"/>
                  </a:cubicBezTo>
                  <a:cubicBezTo>
                    <a:pt x="0" y="38"/>
                    <a:pt x="0" y="36"/>
                    <a:pt x="1" y="35"/>
                  </a:cubicBezTo>
                  <a:cubicBezTo>
                    <a:pt x="11" y="5"/>
                    <a:pt x="11" y="5"/>
                    <a:pt x="11" y="5"/>
                  </a:cubicBezTo>
                  <a:cubicBezTo>
                    <a:pt x="12" y="2"/>
                    <a:pt x="15" y="0"/>
                    <a:pt x="18" y="1"/>
                  </a:cubicBezTo>
                  <a:cubicBezTo>
                    <a:pt x="21" y="2"/>
                    <a:pt x="23" y="5"/>
                    <a:pt x="22" y="8"/>
                  </a:cubicBezTo>
                  <a:cubicBezTo>
                    <a:pt x="15" y="31"/>
                    <a:pt x="15" y="31"/>
                    <a:pt x="15" y="31"/>
                  </a:cubicBezTo>
                  <a:cubicBezTo>
                    <a:pt x="210" y="31"/>
                    <a:pt x="210" y="31"/>
                    <a:pt x="210" y="31"/>
                  </a:cubicBezTo>
                  <a:cubicBezTo>
                    <a:pt x="214" y="31"/>
                    <a:pt x="216" y="33"/>
                    <a:pt x="216" y="37"/>
                  </a:cubicBezTo>
                  <a:cubicBezTo>
                    <a:pt x="216" y="40"/>
                    <a:pt x="214" y="43"/>
                    <a:pt x="210"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1" name="Freeform 76">
              <a:extLst>
                <a:ext uri="{FF2B5EF4-FFF2-40B4-BE49-F238E27FC236}">
                  <a16:creationId xmlns:a16="http://schemas.microsoft.com/office/drawing/2014/main" id="{3B035025-AC90-7E49-BF74-FB46A87DC5B1}"/>
                </a:ext>
              </a:extLst>
            </p:cNvPr>
            <p:cNvSpPr>
              <a:spLocks/>
            </p:cNvSpPr>
            <p:nvPr/>
          </p:nvSpPr>
          <p:spPr bwMode="auto">
            <a:xfrm>
              <a:off x="6897" y="1988"/>
              <a:ext cx="72" cy="18"/>
            </a:xfrm>
            <a:custGeom>
              <a:avLst/>
              <a:gdLst>
                <a:gd name="T0" fmla="*/ 41 w 47"/>
                <a:gd name="T1" fmla="*/ 12 h 12"/>
                <a:gd name="T2" fmla="*/ 6 w 47"/>
                <a:gd name="T3" fmla="*/ 12 h 12"/>
                <a:gd name="T4" fmla="*/ 0 w 47"/>
                <a:gd name="T5" fmla="*/ 6 h 12"/>
                <a:gd name="T6" fmla="*/ 6 w 47"/>
                <a:gd name="T7" fmla="*/ 0 h 12"/>
                <a:gd name="T8" fmla="*/ 41 w 47"/>
                <a:gd name="T9" fmla="*/ 0 h 12"/>
                <a:gd name="T10" fmla="*/ 47 w 47"/>
                <a:gd name="T11" fmla="*/ 6 h 12"/>
                <a:gd name="T12" fmla="*/ 41 w 4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7" h="12">
                  <a:moveTo>
                    <a:pt x="41" y="12"/>
                  </a:moveTo>
                  <a:cubicBezTo>
                    <a:pt x="6" y="12"/>
                    <a:pt x="6" y="12"/>
                    <a:pt x="6" y="12"/>
                  </a:cubicBezTo>
                  <a:cubicBezTo>
                    <a:pt x="2" y="12"/>
                    <a:pt x="0" y="9"/>
                    <a:pt x="0" y="6"/>
                  </a:cubicBezTo>
                  <a:cubicBezTo>
                    <a:pt x="0" y="2"/>
                    <a:pt x="2" y="0"/>
                    <a:pt x="6" y="0"/>
                  </a:cubicBezTo>
                  <a:cubicBezTo>
                    <a:pt x="41" y="0"/>
                    <a:pt x="41" y="0"/>
                    <a:pt x="41" y="0"/>
                  </a:cubicBezTo>
                  <a:cubicBezTo>
                    <a:pt x="45" y="0"/>
                    <a:pt x="47" y="2"/>
                    <a:pt x="47" y="6"/>
                  </a:cubicBezTo>
                  <a:cubicBezTo>
                    <a:pt x="47" y="9"/>
                    <a:pt x="45" y="12"/>
                    <a:pt x="4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2" name="Freeform 77">
              <a:extLst>
                <a:ext uri="{FF2B5EF4-FFF2-40B4-BE49-F238E27FC236}">
                  <a16:creationId xmlns:a16="http://schemas.microsoft.com/office/drawing/2014/main" id="{4B9EEDFD-B5F6-5942-AA55-8425057F8DD4}"/>
                </a:ext>
              </a:extLst>
            </p:cNvPr>
            <p:cNvSpPr>
              <a:spLocks/>
            </p:cNvSpPr>
            <p:nvPr/>
          </p:nvSpPr>
          <p:spPr bwMode="auto">
            <a:xfrm>
              <a:off x="6846" y="1995"/>
              <a:ext cx="78" cy="77"/>
            </a:xfrm>
            <a:custGeom>
              <a:avLst/>
              <a:gdLst>
                <a:gd name="T0" fmla="*/ 44 w 51"/>
                <a:gd name="T1" fmla="*/ 51 h 51"/>
                <a:gd name="T2" fmla="*/ 40 w 51"/>
                <a:gd name="T3" fmla="*/ 49 h 51"/>
                <a:gd name="T4" fmla="*/ 2 w 51"/>
                <a:gd name="T5" fmla="*/ 11 h 51"/>
                <a:gd name="T6" fmla="*/ 2 w 51"/>
                <a:gd name="T7" fmla="*/ 2 h 51"/>
                <a:gd name="T8" fmla="*/ 11 w 51"/>
                <a:gd name="T9" fmla="*/ 2 h 51"/>
                <a:gd name="T10" fmla="*/ 48 w 51"/>
                <a:gd name="T11" fmla="*/ 40 h 51"/>
                <a:gd name="T12" fmla="*/ 48 w 51"/>
                <a:gd name="T13" fmla="*/ 49 h 51"/>
                <a:gd name="T14" fmla="*/ 44 w 51"/>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51">
                  <a:moveTo>
                    <a:pt x="44" y="51"/>
                  </a:moveTo>
                  <a:cubicBezTo>
                    <a:pt x="43" y="51"/>
                    <a:pt x="41" y="50"/>
                    <a:pt x="40" y="49"/>
                  </a:cubicBezTo>
                  <a:cubicBezTo>
                    <a:pt x="2" y="11"/>
                    <a:pt x="2" y="11"/>
                    <a:pt x="2" y="11"/>
                  </a:cubicBezTo>
                  <a:cubicBezTo>
                    <a:pt x="0" y="9"/>
                    <a:pt x="0" y="5"/>
                    <a:pt x="2" y="2"/>
                  </a:cubicBezTo>
                  <a:cubicBezTo>
                    <a:pt x="4" y="0"/>
                    <a:pt x="8" y="0"/>
                    <a:pt x="11" y="2"/>
                  </a:cubicBezTo>
                  <a:cubicBezTo>
                    <a:pt x="48" y="40"/>
                    <a:pt x="48" y="40"/>
                    <a:pt x="48" y="40"/>
                  </a:cubicBezTo>
                  <a:cubicBezTo>
                    <a:pt x="51" y="43"/>
                    <a:pt x="51" y="47"/>
                    <a:pt x="48" y="49"/>
                  </a:cubicBezTo>
                  <a:cubicBezTo>
                    <a:pt x="47" y="50"/>
                    <a:pt x="46" y="51"/>
                    <a:pt x="44"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3" name="Freeform 78">
              <a:extLst>
                <a:ext uri="{FF2B5EF4-FFF2-40B4-BE49-F238E27FC236}">
                  <a16:creationId xmlns:a16="http://schemas.microsoft.com/office/drawing/2014/main" id="{8B50B4AE-2180-ED47-B4DC-A8F6FCB2FDBB}"/>
                </a:ext>
              </a:extLst>
            </p:cNvPr>
            <p:cNvSpPr>
              <a:spLocks noEditPoints="1"/>
            </p:cNvSpPr>
            <p:nvPr/>
          </p:nvSpPr>
          <p:spPr bwMode="auto">
            <a:xfrm>
              <a:off x="6721" y="1874"/>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5" y="108"/>
                    <a:pt x="0" y="84"/>
                    <a:pt x="0" y="54"/>
                  </a:cubicBezTo>
                  <a:cubicBezTo>
                    <a:pt x="0" y="24"/>
                    <a:pt x="25"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8" y="96"/>
                    <a:pt x="96" y="77"/>
                    <a:pt x="96" y="54"/>
                  </a:cubicBezTo>
                  <a:cubicBezTo>
                    <a:pt x="96" y="31"/>
                    <a:pt x="7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254" name="Freeform 79">
              <a:extLst>
                <a:ext uri="{FF2B5EF4-FFF2-40B4-BE49-F238E27FC236}">
                  <a16:creationId xmlns:a16="http://schemas.microsoft.com/office/drawing/2014/main" id="{3D3213DB-D615-0D43-8639-180B31371C41}"/>
                </a:ext>
              </a:extLst>
            </p:cNvPr>
            <p:cNvSpPr>
              <a:spLocks noEditPoints="1"/>
            </p:cNvSpPr>
            <p:nvPr/>
          </p:nvSpPr>
          <p:spPr bwMode="auto">
            <a:xfrm>
              <a:off x="6941" y="2203"/>
              <a:ext cx="128" cy="54"/>
            </a:xfrm>
            <a:custGeom>
              <a:avLst/>
              <a:gdLst>
                <a:gd name="T0" fmla="*/ 78 w 84"/>
                <a:gd name="T1" fmla="*/ 36 h 36"/>
                <a:gd name="T2" fmla="*/ 6 w 84"/>
                <a:gd name="T3" fmla="*/ 36 h 36"/>
                <a:gd name="T4" fmla="*/ 0 w 84"/>
                <a:gd name="T5" fmla="*/ 30 h 36"/>
                <a:gd name="T6" fmla="*/ 0 w 84"/>
                <a:gd name="T7" fmla="*/ 6 h 36"/>
                <a:gd name="T8" fmla="*/ 6 w 84"/>
                <a:gd name="T9" fmla="*/ 0 h 36"/>
                <a:gd name="T10" fmla="*/ 78 w 84"/>
                <a:gd name="T11" fmla="*/ 0 h 36"/>
                <a:gd name="T12" fmla="*/ 84 w 84"/>
                <a:gd name="T13" fmla="*/ 6 h 36"/>
                <a:gd name="T14" fmla="*/ 84 w 84"/>
                <a:gd name="T15" fmla="*/ 30 h 36"/>
                <a:gd name="T16" fmla="*/ 78 w 84"/>
                <a:gd name="T17" fmla="*/ 36 h 36"/>
                <a:gd name="T18" fmla="*/ 12 w 84"/>
                <a:gd name="T19" fmla="*/ 24 h 36"/>
                <a:gd name="T20" fmla="*/ 72 w 84"/>
                <a:gd name="T21" fmla="*/ 24 h 36"/>
                <a:gd name="T22" fmla="*/ 72 w 84"/>
                <a:gd name="T23" fmla="*/ 12 h 36"/>
                <a:gd name="T24" fmla="*/ 12 w 84"/>
                <a:gd name="T25" fmla="*/ 12 h 36"/>
                <a:gd name="T26" fmla="*/ 12 w 84"/>
                <a:gd name="T27"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 h="36">
                  <a:moveTo>
                    <a:pt x="78" y="36"/>
                  </a:moveTo>
                  <a:cubicBezTo>
                    <a:pt x="6" y="36"/>
                    <a:pt x="6" y="36"/>
                    <a:pt x="6" y="36"/>
                  </a:cubicBezTo>
                  <a:cubicBezTo>
                    <a:pt x="3" y="36"/>
                    <a:pt x="0" y="33"/>
                    <a:pt x="0" y="30"/>
                  </a:cubicBezTo>
                  <a:cubicBezTo>
                    <a:pt x="0" y="6"/>
                    <a:pt x="0" y="6"/>
                    <a:pt x="0" y="6"/>
                  </a:cubicBezTo>
                  <a:cubicBezTo>
                    <a:pt x="0" y="2"/>
                    <a:pt x="3" y="0"/>
                    <a:pt x="6" y="0"/>
                  </a:cubicBezTo>
                  <a:cubicBezTo>
                    <a:pt x="78" y="0"/>
                    <a:pt x="78" y="0"/>
                    <a:pt x="78" y="0"/>
                  </a:cubicBezTo>
                  <a:cubicBezTo>
                    <a:pt x="82" y="0"/>
                    <a:pt x="84" y="2"/>
                    <a:pt x="84" y="6"/>
                  </a:cubicBezTo>
                  <a:cubicBezTo>
                    <a:pt x="84" y="30"/>
                    <a:pt x="84" y="30"/>
                    <a:pt x="84" y="30"/>
                  </a:cubicBezTo>
                  <a:cubicBezTo>
                    <a:pt x="84" y="33"/>
                    <a:pt x="82" y="36"/>
                    <a:pt x="78" y="36"/>
                  </a:cubicBezTo>
                  <a:close/>
                  <a:moveTo>
                    <a:pt x="12" y="24"/>
                  </a:moveTo>
                  <a:cubicBezTo>
                    <a:pt x="72" y="24"/>
                    <a:pt x="72" y="24"/>
                    <a:pt x="72" y="24"/>
                  </a:cubicBezTo>
                  <a:cubicBezTo>
                    <a:pt x="72" y="12"/>
                    <a:pt x="72" y="12"/>
                    <a:pt x="72" y="12"/>
                  </a:cubicBezTo>
                  <a:cubicBezTo>
                    <a:pt x="12" y="12"/>
                    <a:pt x="12" y="12"/>
                    <a:pt x="12" y="12"/>
                  </a:cubicBezTo>
                  <a:lnTo>
                    <a:pt x="12"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grpSp>
        <p:nvGrpSpPr>
          <p:cNvPr id="255" name="Group 83">
            <a:extLst>
              <a:ext uri="{FF2B5EF4-FFF2-40B4-BE49-F238E27FC236}">
                <a16:creationId xmlns:a16="http://schemas.microsoft.com/office/drawing/2014/main" id="{55833B4A-F17D-B241-A9BA-CAA65D15AF3C}"/>
              </a:ext>
            </a:extLst>
          </p:cNvPr>
          <p:cNvGrpSpPr>
            <a:grpSpLocks noChangeAspect="1"/>
          </p:cNvGrpSpPr>
          <p:nvPr userDrawn="1"/>
        </p:nvGrpSpPr>
        <p:grpSpPr bwMode="auto">
          <a:xfrm>
            <a:off x="5862737" y="4307059"/>
            <a:ext cx="513716" cy="502040"/>
            <a:chOff x="2584" y="1926"/>
            <a:chExt cx="440" cy="430"/>
          </a:xfrm>
          <a:solidFill>
            <a:schemeClr val="accent1"/>
          </a:solidFill>
        </p:grpSpPr>
        <p:sp>
          <p:nvSpPr>
            <p:cNvPr id="256" name="Freeform 84">
              <a:extLst>
                <a:ext uri="{FF2B5EF4-FFF2-40B4-BE49-F238E27FC236}">
                  <a16:creationId xmlns:a16="http://schemas.microsoft.com/office/drawing/2014/main" id="{62D09E4A-E7E8-5A4A-85DE-1B4599C0D0C4}"/>
                </a:ext>
              </a:extLst>
            </p:cNvPr>
            <p:cNvSpPr>
              <a:spLocks noEditPoints="1"/>
            </p:cNvSpPr>
            <p:nvPr/>
          </p:nvSpPr>
          <p:spPr bwMode="auto">
            <a:xfrm>
              <a:off x="2749" y="2033"/>
              <a:ext cx="165" cy="162"/>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12 h 108"/>
                <a:gd name="T12" fmla="*/ 12 w 108"/>
                <a:gd name="T13" fmla="*/ 54 h 108"/>
                <a:gd name="T14" fmla="*/ 54 w 108"/>
                <a:gd name="T15" fmla="*/ 96 h 108"/>
                <a:gd name="T16" fmla="*/ 96 w 108"/>
                <a:gd name="T17" fmla="*/ 54 h 108"/>
                <a:gd name="T18" fmla="*/ 54 w 108"/>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7" name="Freeform 85">
              <a:extLst>
                <a:ext uri="{FF2B5EF4-FFF2-40B4-BE49-F238E27FC236}">
                  <a16:creationId xmlns:a16="http://schemas.microsoft.com/office/drawing/2014/main" id="{B59559F8-B7D8-E64A-9FF8-99BE86B67197}"/>
                </a:ext>
              </a:extLst>
            </p:cNvPr>
            <p:cNvSpPr>
              <a:spLocks noEditPoints="1"/>
            </p:cNvSpPr>
            <p:nvPr/>
          </p:nvSpPr>
          <p:spPr bwMode="auto">
            <a:xfrm>
              <a:off x="2584" y="1989"/>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8" name="Freeform 86">
              <a:extLst>
                <a:ext uri="{FF2B5EF4-FFF2-40B4-BE49-F238E27FC236}">
                  <a16:creationId xmlns:a16="http://schemas.microsoft.com/office/drawing/2014/main" id="{CB47EC8D-F2B8-9F4C-B06A-5E3E2F46DBEF}"/>
                </a:ext>
              </a:extLst>
            </p:cNvPr>
            <p:cNvSpPr>
              <a:spLocks noEditPoints="1"/>
            </p:cNvSpPr>
            <p:nvPr/>
          </p:nvSpPr>
          <p:spPr bwMode="auto">
            <a:xfrm>
              <a:off x="2951" y="1926"/>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59" name="Freeform 87">
              <a:extLst>
                <a:ext uri="{FF2B5EF4-FFF2-40B4-BE49-F238E27FC236}">
                  <a16:creationId xmlns:a16="http://schemas.microsoft.com/office/drawing/2014/main" id="{DFF5E73F-F4A1-184B-8EF1-E99450FD4003}"/>
                </a:ext>
              </a:extLst>
            </p:cNvPr>
            <p:cNvSpPr>
              <a:spLocks noEditPoints="1"/>
            </p:cNvSpPr>
            <p:nvPr/>
          </p:nvSpPr>
          <p:spPr bwMode="auto">
            <a:xfrm>
              <a:off x="2584"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0" name="Freeform 88">
              <a:extLst>
                <a:ext uri="{FF2B5EF4-FFF2-40B4-BE49-F238E27FC236}">
                  <a16:creationId xmlns:a16="http://schemas.microsoft.com/office/drawing/2014/main" id="{4315EC7A-FDF7-B047-92A8-C59FD41F2ACE}"/>
                </a:ext>
              </a:extLst>
            </p:cNvPr>
            <p:cNvSpPr>
              <a:spLocks noEditPoints="1"/>
            </p:cNvSpPr>
            <p:nvPr/>
          </p:nvSpPr>
          <p:spPr bwMode="auto">
            <a:xfrm>
              <a:off x="2795" y="2284"/>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1" name="Freeform 89">
              <a:extLst>
                <a:ext uri="{FF2B5EF4-FFF2-40B4-BE49-F238E27FC236}">
                  <a16:creationId xmlns:a16="http://schemas.microsoft.com/office/drawing/2014/main" id="{5CFD3D7D-9ADA-AA40-8FB5-1D7E3F968532}"/>
                </a:ext>
              </a:extLst>
            </p:cNvPr>
            <p:cNvSpPr>
              <a:spLocks/>
            </p:cNvSpPr>
            <p:nvPr/>
          </p:nvSpPr>
          <p:spPr bwMode="auto">
            <a:xfrm>
              <a:off x="2634" y="2159"/>
              <a:ext cx="152" cy="149"/>
            </a:xfrm>
            <a:custGeom>
              <a:avLst/>
              <a:gdLst>
                <a:gd name="T0" fmla="*/ 12 w 152"/>
                <a:gd name="T1" fmla="*/ 149 h 149"/>
                <a:gd name="T2" fmla="*/ 0 w 152"/>
                <a:gd name="T3" fmla="*/ 136 h 149"/>
                <a:gd name="T4" fmla="*/ 139 w 152"/>
                <a:gd name="T5" fmla="*/ 0 h 149"/>
                <a:gd name="T6" fmla="*/ 152 w 152"/>
                <a:gd name="T7" fmla="*/ 13 h 149"/>
                <a:gd name="T8" fmla="*/ 12 w 152"/>
                <a:gd name="T9" fmla="*/ 149 h 149"/>
              </a:gdLst>
              <a:ahLst/>
              <a:cxnLst>
                <a:cxn ang="0">
                  <a:pos x="T0" y="T1"/>
                </a:cxn>
                <a:cxn ang="0">
                  <a:pos x="T2" y="T3"/>
                </a:cxn>
                <a:cxn ang="0">
                  <a:pos x="T4" y="T5"/>
                </a:cxn>
                <a:cxn ang="0">
                  <a:pos x="T6" y="T7"/>
                </a:cxn>
                <a:cxn ang="0">
                  <a:pos x="T8" y="T9"/>
                </a:cxn>
              </a:cxnLst>
              <a:rect l="0" t="0" r="r" b="b"/>
              <a:pathLst>
                <a:path w="152" h="149">
                  <a:moveTo>
                    <a:pt x="12" y="149"/>
                  </a:moveTo>
                  <a:lnTo>
                    <a:pt x="0" y="136"/>
                  </a:lnTo>
                  <a:lnTo>
                    <a:pt x="139" y="0"/>
                  </a:lnTo>
                  <a:lnTo>
                    <a:pt x="152" y="13"/>
                  </a:lnTo>
                  <a:lnTo>
                    <a:pt x="12"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2" name="Freeform 90">
              <a:extLst>
                <a:ext uri="{FF2B5EF4-FFF2-40B4-BE49-F238E27FC236}">
                  <a16:creationId xmlns:a16="http://schemas.microsoft.com/office/drawing/2014/main" id="{BC3144C7-6411-9D4D-B367-CCFF229DB9B8}"/>
                </a:ext>
              </a:extLst>
            </p:cNvPr>
            <p:cNvSpPr>
              <a:spLocks/>
            </p:cNvSpPr>
            <p:nvPr/>
          </p:nvSpPr>
          <p:spPr bwMode="auto">
            <a:xfrm>
              <a:off x="2877" y="1975"/>
              <a:ext cx="98" cy="96"/>
            </a:xfrm>
            <a:custGeom>
              <a:avLst/>
              <a:gdLst>
                <a:gd name="T0" fmla="*/ 13 w 98"/>
                <a:gd name="T1" fmla="*/ 96 h 96"/>
                <a:gd name="T2" fmla="*/ 0 w 98"/>
                <a:gd name="T3" fmla="*/ 82 h 96"/>
                <a:gd name="T4" fmla="*/ 84 w 98"/>
                <a:gd name="T5" fmla="*/ 0 h 96"/>
                <a:gd name="T6" fmla="*/ 98 w 98"/>
                <a:gd name="T7" fmla="*/ 12 h 96"/>
                <a:gd name="T8" fmla="*/ 13 w 98"/>
                <a:gd name="T9" fmla="*/ 96 h 96"/>
              </a:gdLst>
              <a:ahLst/>
              <a:cxnLst>
                <a:cxn ang="0">
                  <a:pos x="T0" y="T1"/>
                </a:cxn>
                <a:cxn ang="0">
                  <a:pos x="T2" y="T3"/>
                </a:cxn>
                <a:cxn ang="0">
                  <a:pos x="T4" y="T5"/>
                </a:cxn>
                <a:cxn ang="0">
                  <a:pos x="T6" y="T7"/>
                </a:cxn>
                <a:cxn ang="0">
                  <a:pos x="T8" y="T9"/>
                </a:cxn>
              </a:cxnLst>
              <a:rect l="0" t="0" r="r" b="b"/>
              <a:pathLst>
                <a:path w="98" h="96">
                  <a:moveTo>
                    <a:pt x="13" y="96"/>
                  </a:moveTo>
                  <a:lnTo>
                    <a:pt x="0" y="82"/>
                  </a:lnTo>
                  <a:lnTo>
                    <a:pt x="84" y="0"/>
                  </a:lnTo>
                  <a:lnTo>
                    <a:pt x="98" y="12"/>
                  </a:lnTo>
                  <a:lnTo>
                    <a:pt x="13"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3" name="Freeform 91">
              <a:extLst>
                <a:ext uri="{FF2B5EF4-FFF2-40B4-BE49-F238E27FC236}">
                  <a16:creationId xmlns:a16="http://schemas.microsoft.com/office/drawing/2014/main" id="{6E2C42D8-3319-674B-8133-E01915A2D52A}"/>
                </a:ext>
              </a:extLst>
            </p:cNvPr>
            <p:cNvSpPr>
              <a:spLocks/>
            </p:cNvSpPr>
            <p:nvPr/>
          </p:nvSpPr>
          <p:spPr bwMode="auto">
            <a:xfrm>
              <a:off x="2642" y="2029"/>
              <a:ext cx="125" cy="66"/>
            </a:xfrm>
            <a:custGeom>
              <a:avLst/>
              <a:gdLst>
                <a:gd name="T0" fmla="*/ 119 w 125"/>
                <a:gd name="T1" fmla="*/ 66 h 66"/>
                <a:gd name="T2" fmla="*/ 0 w 125"/>
                <a:gd name="T3" fmla="*/ 16 h 66"/>
                <a:gd name="T4" fmla="*/ 7 w 125"/>
                <a:gd name="T5" fmla="*/ 0 h 66"/>
                <a:gd name="T6" fmla="*/ 125 w 125"/>
                <a:gd name="T7" fmla="*/ 49 h 66"/>
                <a:gd name="T8" fmla="*/ 119 w 125"/>
                <a:gd name="T9" fmla="*/ 66 h 66"/>
              </a:gdLst>
              <a:ahLst/>
              <a:cxnLst>
                <a:cxn ang="0">
                  <a:pos x="T0" y="T1"/>
                </a:cxn>
                <a:cxn ang="0">
                  <a:pos x="T2" y="T3"/>
                </a:cxn>
                <a:cxn ang="0">
                  <a:pos x="T4" y="T5"/>
                </a:cxn>
                <a:cxn ang="0">
                  <a:pos x="T6" y="T7"/>
                </a:cxn>
                <a:cxn ang="0">
                  <a:pos x="T8" y="T9"/>
                </a:cxn>
              </a:cxnLst>
              <a:rect l="0" t="0" r="r" b="b"/>
              <a:pathLst>
                <a:path w="125" h="66">
                  <a:moveTo>
                    <a:pt x="119" y="66"/>
                  </a:moveTo>
                  <a:lnTo>
                    <a:pt x="0" y="16"/>
                  </a:lnTo>
                  <a:lnTo>
                    <a:pt x="7" y="0"/>
                  </a:lnTo>
                  <a:lnTo>
                    <a:pt x="125" y="49"/>
                  </a:lnTo>
                  <a:lnTo>
                    <a:pt x="11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4" name="Freeform 92">
              <a:extLst>
                <a:ext uri="{FF2B5EF4-FFF2-40B4-BE49-F238E27FC236}">
                  <a16:creationId xmlns:a16="http://schemas.microsoft.com/office/drawing/2014/main" id="{8081C512-E672-CD44-BBE3-358BA6E0D14A}"/>
                </a:ext>
              </a:extLst>
            </p:cNvPr>
            <p:cNvSpPr>
              <a:spLocks/>
            </p:cNvSpPr>
            <p:nvPr/>
          </p:nvSpPr>
          <p:spPr bwMode="auto">
            <a:xfrm>
              <a:off x="2891" y="2142"/>
              <a:ext cx="74" cy="44"/>
            </a:xfrm>
            <a:custGeom>
              <a:avLst/>
              <a:gdLst>
                <a:gd name="T0" fmla="*/ 66 w 74"/>
                <a:gd name="T1" fmla="*/ 44 h 44"/>
                <a:gd name="T2" fmla="*/ 0 w 74"/>
                <a:gd name="T3" fmla="*/ 17 h 44"/>
                <a:gd name="T4" fmla="*/ 8 w 74"/>
                <a:gd name="T5" fmla="*/ 0 h 44"/>
                <a:gd name="T6" fmla="*/ 74 w 74"/>
                <a:gd name="T7" fmla="*/ 27 h 44"/>
                <a:gd name="T8" fmla="*/ 66 w 74"/>
                <a:gd name="T9" fmla="*/ 44 h 44"/>
              </a:gdLst>
              <a:ahLst/>
              <a:cxnLst>
                <a:cxn ang="0">
                  <a:pos x="T0" y="T1"/>
                </a:cxn>
                <a:cxn ang="0">
                  <a:pos x="T2" y="T3"/>
                </a:cxn>
                <a:cxn ang="0">
                  <a:pos x="T4" y="T5"/>
                </a:cxn>
                <a:cxn ang="0">
                  <a:pos x="T6" y="T7"/>
                </a:cxn>
                <a:cxn ang="0">
                  <a:pos x="T8" y="T9"/>
                </a:cxn>
              </a:cxnLst>
              <a:rect l="0" t="0" r="r" b="b"/>
              <a:pathLst>
                <a:path w="74" h="44">
                  <a:moveTo>
                    <a:pt x="66" y="44"/>
                  </a:moveTo>
                  <a:lnTo>
                    <a:pt x="0" y="17"/>
                  </a:lnTo>
                  <a:lnTo>
                    <a:pt x="8" y="0"/>
                  </a:lnTo>
                  <a:lnTo>
                    <a:pt x="74" y="27"/>
                  </a:lnTo>
                  <a:lnTo>
                    <a:pt x="6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5" name="Rectangle 93">
              <a:extLst>
                <a:ext uri="{FF2B5EF4-FFF2-40B4-BE49-F238E27FC236}">
                  <a16:creationId xmlns:a16="http://schemas.microsoft.com/office/drawing/2014/main" id="{55AC4F32-9438-A14E-8D3B-30633B19540D}"/>
                </a:ext>
              </a:extLst>
            </p:cNvPr>
            <p:cNvSpPr>
              <a:spLocks noChangeArrowheads="1"/>
            </p:cNvSpPr>
            <p:nvPr/>
          </p:nvSpPr>
          <p:spPr bwMode="auto">
            <a:xfrm>
              <a:off x="2822" y="2186"/>
              <a:ext cx="19" cy="10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66" name="Freeform 94">
              <a:extLst>
                <a:ext uri="{FF2B5EF4-FFF2-40B4-BE49-F238E27FC236}">
                  <a16:creationId xmlns:a16="http://schemas.microsoft.com/office/drawing/2014/main" id="{B353D0A6-EF38-0447-A7B3-679682F67888}"/>
                </a:ext>
              </a:extLst>
            </p:cNvPr>
            <p:cNvSpPr>
              <a:spLocks noEditPoints="1"/>
            </p:cNvSpPr>
            <p:nvPr/>
          </p:nvSpPr>
          <p:spPr bwMode="auto">
            <a:xfrm>
              <a:off x="2951" y="2150"/>
              <a:ext cx="73" cy="72"/>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7" y="0"/>
                    <a:pt x="48" y="11"/>
                    <a:pt x="48" y="24"/>
                  </a:cubicBezTo>
                  <a:cubicBezTo>
                    <a:pt x="48" y="37"/>
                    <a:pt x="37" y="48"/>
                    <a:pt x="24" y="48"/>
                  </a:cubicBezTo>
                  <a:close/>
                  <a:moveTo>
                    <a:pt x="24" y="12"/>
                  </a:moveTo>
                  <a:cubicBezTo>
                    <a:pt x="17" y="12"/>
                    <a:pt x="12" y="18"/>
                    <a:pt x="12" y="24"/>
                  </a:cubicBezTo>
                  <a:cubicBezTo>
                    <a:pt x="12" y="31"/>
                    <a:pt x="17" y="36"/>
                    <a:pt x="24" y="36"/>
                  </a:cubicBezTo>
                  <a:cubicBezTo>
                    <a:pt x="31" y="36"/>
                    <a:pt x="36" y="31"/>
                    <a:pt x="36" y="24"/>
                  </a:cubicBezTo>
                  <a:cubicBezTo>
                    <a:pt x="36" y="18"/>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67" name="Group 59">
            <a:extLst>
              <a:ext uri="{FF2B5EF4-FFF2-40B4-BE49-F238E27FC236}">
                <a16:creationId xmlns:a16="http://schemas.microsoft.com/office/drawing/2014/main" id="{EF54C6A6-4BD1-DD43-B133-D4D226C9EE9F}"/>
              </a:ext>
            </a:extLst>
          </p:cNvPr>
          <p:cNvGrpSpPr>
            <a:grpSpLocks noChangeAspect="1"/>
          </p:cNvGrpSpPr>
          <p:nvPr userDrawn="1"/>
        </p:nvGrpSpPr>
        <p:grpSpPr bwMode="auto">
          <a:xfrm>
            <a:off x="7131257" y="4307059"/>
            <a:ext cx="493868" cy="502040"/>
            <a:chOff x="5696" y="644"/>
            <a:chExt cx="423" cy="430"/>
          </a:xfrm>
          <a:solidFill>
            <a:schemeClr val="accent1"/>
          </a:solidFill>
        </p:grpSpPr>
        <p:sp>
          <p:nvSpPr>
            <p:cNvPr id="268" name="Freeform 60">
              <a:extLst>
                <a:ext uri="{FF2B5EF4-FFF2-40B4-BE49-F238E27FC236}">
                  <a16:creationId xmlns:a16="http://schemas.microsoft.com/office/drawing/2014/main" id="{2DF46A1E-62FB-7842-A1DF-1D64EE7FCC0F}"/>
                </a:ext>
              </a:extLst>
            </p:cNvPr>
            <p:cNvSpPr>
              <a:spLocks noEditPoints="1"/>
            </p:cNvSpPr>
            <p:nvPr/>
          </p:nvSpPr>
          <p:spPr bwMode="auto">
            <a:xfrm>
              <a:off x="5852" y="644"/>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61">
              <a:extLst>
                <a:ext uri="{FF2B5EF4-FFF2-40B4-BE49-F238E27FC236}">
                  <a16:creationId xmlns:a16="http://schemas.microsoft.com/office/drawing/2014/main" id="{BCA1753F-E6EB-1940-8BE6-7A70C8DF218E}"/>
                </a:ext>
              </a:extLst>
            </p:cNvPr>
            <p:cNvSpPr>
              <a:spLocks noEditPoints="1"/>
            </p:cNvSpPr>
            <p:nvPr/>
          </p:nvSpPr>
          <p:spPr bwMode="auto">
            <a:xfrm>
              <a:off x="5852"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62">
              <a:extLst>
                <a:ext uri="{FF2B5EF4-FFF2-40B4-BE49-F238E27FC236}">
                  <a16:creationId xmlns:a16="http://schemas.microsoft.com/office/drawing/2014/main" id="{FF51CD50-D176-8646-A186-FB4270CF1C91}"/>
                </a:ext>
              </a:extLst>
            </p:cNvPr>
            <p:cNvSpPr>
              <a:spLocks noEditPoints="1"/>
            </p:cNvSpPr>
            <p:nvPr/>
          </p:nvSpPr>
          <p:spPr bwMode="auto">
            <a:xfrm>
              <a:off x="6008"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Freeform 63">
              <a:extLst>
                <a:ext uri="{FF2B5EF4-FFF2-40B4-BE49-F238E27FC236}">
                  <a16:creationId xmlns:a16="http://schemas.microsoft.com/office/drawing/2014/main" id="{1DC2FFD3-7641-234A-B73A-9039B77A4C14}"/>
                </a:ext>
              </a:extLst>
            </p:cNvPr>
            <p:cNvSpPr>
              <a:spLocks noEditPoints="1"/>
            </p:cNvSpPr>
            <p:nvPr/>
          </p:nvSpPr>
          <p:spPr bwMode="auto">
            <a:xfrm>
              <a:off x="5696" y="967"/>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64">
              <a:extLst>
                <a:ext uri="{FF2B5EF4-FFF2-40B4-BE49-F238E27FC236}">
                  <a16:creationId xmlns:a16="http://schemas.microsoft.com/office/drawing/2014/main" id="{3900C2DB-FA6B-D741-97DE-59BAC7FFBDBD}"/>
                </a:ext>
              </a:extLst>
            </p:cNvPr>
            <p:cNvSpPr>
              <a:spLocks noChangeArrowheads="1"/>
            </p:cNvSpPr>
            <p:nvPr/>
          </p:nvSpPr>
          <p:spPr bwMode="auto">
            <a:xfrm>
              <a:off x="5898" y="743"/>
              <a:ext cx="19" cy="2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65">
              <a:extLst>
                <a:ext uri="{FF2B5EF4-FFF2-40B4-BE49-F238E27FC236}">
                  <a16:creationId xmlns:a16="http://schemas.microsoft.com/office/drawing/2014/main" id="{3C85F200-5885-C74D-8D1C-4D9CD9852A78}"/>
                </a:ext>
              </a:extLst>
            </p:cNvPr>
            <p:cNvSpPr>
              <a:spLocks/>
            </p:cNvSpPr>
            <p:nvPr/>
          </p:nvSpPr>
          <p:spPr bwMode="auto">
            <a:xfrm>
              <a:off x="5742" y="859"/>
              <a:ext cx="331" cy="116"/>
            </a:xfrm>
            <a:custGeom>
              <a:avLst/>
              <a:gdLst>
                <a:gd name="T0" fmla="*/ 216 w 216"/>
                <a:gd name="T1" fmla="*/ 78 h 78"/>
                <a:gd name="T2" fmla="*/ 204 w 216"/>
                <a:gd name="T3" fmla="*/ 78 h 78"/>
                <a:gd name="T4" fmla="*/ 138 w 216"/>
                <a:gd name="T5" fmla="*/ 12 h 78"/>
                <a:gd name="T6" fmla="*/ 72 w 216"/>
                <a:gd name="T7" fmla="*/ 12 h 78"/>
                <a:gd name="T8" fmla="*/ 12 w 216"/>
                <a:gd name="T9" fmla="*/ 78 h 78"/>
                <a:gd name="T10" fmla="*/ 0 w 216"/>
                <a:gd name="T11" fmla="*/ 78 h 78"/>
                <a:gd name="T12" fmla="*/ 72 w 216"/>
                <a:gd name="T13" fmla="*/ 0 h 78"/>
                <a:gd name="T14" fmla="*/ 138 w 216"/>
                <a:gd name="T15" fmla="*/ 0 h 78"/>
                <a:gd name="T16" fmla="*/ 216 w 216"/>
                <a:gd name="T1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78">
                  <a:moveTo>
                    <a:pt x="216" y="78"/>
                  </a:moveTo>
                  <a:cubicBezTo>
                    <a:pt x="204" y="78"/>
                    <a:pt x="204" y="78"/>
                    <a:pt x="204" y="78"/>
                  </a:cubicBezTo>
                  <a:cubicBezTo>
                    <a:pt x="204" y="42"/>
                    <a:pt x="175" y="12"/>
                    <a:pt x="138" y="12"/>
                  </a:cubicBezTo>
                  <a:cubicBezTo>
                    <a:pt x="72" y="12"/>
                    <a:pt x="72" y="12"/>
                    <a:pt x="72" y="12"/>
                  </a:cubicBezTo>
                  <a:cubicBezTo>
                    <a:pt x="37" y="12"/>
                    <a:pt x="12" y="40"/>
                    <a:pt x="12" y="78"/>
                  </a:cubicBezTo>
                  <a:cubicBezTo>
                    <a:pt x="0" y="78"/>
                    <a:pt x="0" y="78"/>
                    <a:pt x="0" y="78"/>
                  </a:cubicBezTo>
                  <a:cubicBezTo>
                    <a:pt x="0" y="33"/>
                    <a:pt x="31" y="0"/>
                    <a:pt x="72" y="0"/>
                  </a:cubicBezTo>
                  <a:cubicBezTo>
                    <a:pt x="138" y="0"/>
                    <a:pt x="138" y="0"/>
                    <a:pt x="138" y="0"/>
                  </a:cubicBezTo>
                  <a:cubicBezTo>
                    <a:pt x="181" y="0"/>
                    <a:pt x="216" y="35"/>
                    <a:pt x="21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4" name="Group 40">
            <a:extLst>
              <a:ext uri="{FF2B5EF4-FFF2-40B4-BE49-F238E27FC236}">
                <a16:creationId xmlns:a16="http://schemas.microsoft.com/office/drawing/2014/main" id="{AF2CB69D-CBB7-0741-B4F3-6F052ABCDA2C}"/>
              </a:ext>
            </a:extLst>
          </p:cNvPr>
          <p:cNvGrpSpPr>
            <a:grpSpLocks noChangeAspect="1"/>
          </p:cNvGrpSpPr>
          <p:nvPr userDrawn="1"/>
        </p:nvGrpSpPr>
        <p:grpSpPr bwMode="auto">
          <a:xfrm>
            <a:off x="8413589" y="4350552"/>
            <a:ext cx="486806" cy="415054"/>
            <a:chOff x="4653" y="690"/>
            <a:chExt cx="441" cy="376"/>
          </a:xfrm>
          <a:solidFill>
            <a:schemeClr val="accent1"/>
          </a:solidFill>
        </p:grpSpPr>
        <p:sp>
          <p:nvSpPr>
            <p:cNvPr id="275" name="Freeform 41">
              <a:extLst>
                <a:ext uri="{FF2B5EF4-FFF2-40B4-BE49-F238E27FC236}">
                  <a16:creationId xmlns:a16="http://schemas.microsoft.com/office/drawing/2014/main" id="{FDCBE251-79E8-114A-B376-CEEF3221D205}"/>
                </a:ext>
              </a:extLst>
            </p:cNvPr>
            <p:cNvSpPr>
              <a:spLocks noEditPoints="1"/>
            </p:cNvSpPr>
            <p:nvPr/>
          </p:nvSpPr>
          <p:spPr bwMode="auto">
            <a:xfrm>
              <a:off x="4653"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6" name="Freeform 42">
              <a:extLst>
                <a:ext uri="{FF2B5EF4-FFF2-40B4-BE49-F238E27FC236}">
                  <a16:creationId xmlns:a16="http://schemas.microsoft.com/office/drawing/2014/main" id="{33EAB03F-1708-934A-9326-DCEC1E3BE1BF}"/>
                </a:ext>
              </a:extLst>
            </p:cNvPr>
            <p:cNvSpPr>
              <a:spLocks noEditPoints="1"/>
            </p:cNvSpPr>
            <p:nvPr/>
          </p:nvSpPr>
          <p:spPr bwMode="auto">
            <a:xfrm>
              <a:off x="4984" y="815"/>
              <a:ext cx="110" cy="180"/>
            </a:xfrm>
            <a:custGeom>
              <a:avLst/>
              <a:gdLst>
                <a:gd name="T0" fmla="*/ 54 w 72"/>
                <a:gd name="T1" fmla="*/ 120 h 120"/>
                <a:gd name="T2" fmla="*/ 18 w 72"/>
                <a:gd name="T3" fmla="*/ 120 h 120"/>
                <a:gd name="T4" fmla="*/ 12 w 72"/>
                <a:gd name="T5" fmla="*/ 114 h 120"/>
                <a:gd name="T6" fmla="*/ 12 w 72"/>
                <a:gd name="T7" fmla="*/ 65 h 120"/>
                <a:gd name="T8" fmla="*/ 0 w 72"/>
                <a:gd name="T9" fmla="*/ 42 h 120"/>
                <a:gd name="T10" fmla="*/ 0 w 72"/>
                <a:gd name="T11" fmla="*/ 6 h 120"/>
                <a:gd name="T12" fmla="*/ 6 w 72"/>
                <a:gd name="T13" fmla="*/ 0 h 120"/>
                <a:gd name="T14" fmla="*/ 66 w 72"/>
                <a:gd name="T15" fmla="*/ 0 h 120"/>
                <a:gd name="T16" fmla="*/ 72 w 72"/>
                <a:gd name="T17" fmla="*/ 6 h 120"/>
                <a:gd name="T18" fmla="*/ 72 w 72"/>
                <a:gd name="T19" fmla="*/ 42 h 120"/>
                <a:gd name="T20" fmla="*/ 60 w 72"/>
                <a:gd name="T21" fmla="*/ 65 h 120"/>
                <a:gd name="T22" fmla="*/ 60 w 72"/>
                <a:gd name="T23" fmla="*/ 114 h 120"/>
                <a:gd name="T24" fmla="*/ 54 w 72"/>
                <a:gd name="T25" fmla="*/ 120 h 120"/>
                <a:gd name="T26" fmla="*/ 24 w 72"/>
                <a:gd name="T27" fmla="*/ 108 h 120"/>
                <a:gd name="T28" fmla="*/ 48 w 72"/>
                <a:gd name="T29" fmla="*/ 108 h 120"/>
                <a:gd name="T30" fmla="*/ 48 w 72"/>
                <a:gd name="T31" fmla="*/ 60 h 120"/>
                <a:gd name="T32" fmla="*/ 54 w 72"/>
                <a:gd name="T33" fmla="*/ 54 h 120"/>
                <a:gd name="T34" fmla="*/ 60 w 72"/>
                <a:gd name="T35" fmla="*/ 42 h 120"/>
                <a:gd name="T36" fmla="*/ 60 w 72"/>
                <a:gd name="T37" fmla="*/ 12 h 120"/>
                <a:gd name="T38" fmla="*/ 12 w 72"/>
                <a:gd name="T39" fmla="*/ 12 h 120"/>
                <a:gd name="T40" fmla="*/ 12 w 72"/>
                <a:gd name="T41" fmla="*/ 42 h 120"/>
                <a:gd name="T42" fmla="*/ 18 w 72"/>
                <a:gd name="T43" fmla="*/ 54 h 120"/>
                <a:gd name="T44" fmla="*/ 24 w 72"/>
                <a:gd name="T45" fmla="*/ 60 h 120"/>
                <a:gd name="T46" fmla="*/ 24 w 72"/>
                <a:gd name="T4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120">
                  <a:moveTo>
                    <a:pt x="54" y="120"/>
                  </a:moveTo>
                  <a:cubicBezTo>
                    <a:pt x="18" y="120"/>
                    <a:pt x="18" y="120"/>
                    <a:pt x="18" y="120"/>
                  </a:cubicBezTo>
                  <a:cubicBezTo>
                    <a:pt x="15" y="120"/>
                    <a:pt x="12" y="117"/>
                    <a:pt x="12" y="114"/>
                  </a:cubicBezTo>
                  <a:cubicBezTo>
                    <a:pt x="12" y="65"/>
                    <a:pt x="12" y="65"/>
                    <a:pt x="12" y="65"/>
                  </a:cubicBezTo>
                  <a:cubicBezTo>
                    <a:pt x="4" y="62"/>
                    <a:pt x="0" y="55"/>
                    <a:pt x="0" y="42"/>
                  </a:cubicBezTo>
                  <a:cubicBezTo>
                    <a:pt x="0" y="6"/>
                    <a:pt x="0" y="6"/>
                    <a:pt x="0" y="6"/>
                  </a:cubicBezTo>
                  <a:cubicBezTo>
                    <a:pt x="0" y="2"/>
                    <a:pt x="3" y="0"/>
                    <a:pt x="6" y="0"/>
                  </a:cubicBezTo>
                  <a:cubicBezTo>
                    <a:pt x="66" y="0"/>
                    <a:pt x="66" y="0"/>
                    <a:pt x="66" y="0"/>
                  </a:cubicBezTo>
                  <a:cubicBezTo>
                    <a:pt x="69" y="0"/>
                    <a:pt x="72" y="2"/>
                    <a:pt x="72" y="6"/>
                  </a:cubicBezTo>
                  <a:cubicBezTo>
                    <a:pt x="72" y="42"/>
                    <a:pt x="72" y="42"/>
                    <a:pt x="72" y="42"/>
                  </a:cubicBezTo>
                  <a:cubicBezTo>
                    <a:pt x="72" y="55"/>
                    <a:pt x="68" y="62"/>
                    <a:pt x="60" y="65"/>
                  </a:cubicBezTo>
                  <a:cubicBezTo>
                    <a:pt x="60" y="114"/>
                    <a:pt x="60" y="114"/>
                    <a:pt x="60" y="114"/>
                  </a:cubicBezTo>
                  <a:cubicBezTo>
                    <a:pt x="60" y="117"/>
                    <a:pt x="57" y="120"/>
                    <a:pt x="54" y="120"/>
                  </a:cubicBezTo>
                  <a:close/>
                  <a:moveTo>
                    <a:pt x="24" y="108"/>
                  </a:moveTo>
                  <a:cubicBezTo>
                    <a:pt x="48" y="108"/>
                    <a:pt x="48" y="108"/>
                    <a:pt x="48" y="108"/>
                  </a:cubicBezTo>
                  <a:cubicBezTo>
                    <a:pt x="48" y="60"/>
                    <a:pt x="48" y="60"/>
                    <a:pt x="48" y="60"/>
                  </a:cubicBezTo>
                  <a:cubicBezTo>
                    <a:pt x="48" y="56"/>
                    <a:pt x="51" y="54"/>
                    <a:pt x="54" y="54"/>
                  </a:cubicBezTo>
                  <a:cubicBezTo>
                    <a:pt x="57" y="54"/>
                    <a:pt x="60" y="54"/>
                    <a:pt x="60" y="42"/>
                  </a:cubicBezTo>
                  <a:cubicBezTo>
                    <a:pt x="60" y="12"/>
                    <a:pt x="60" y="12"/>
                    <a:pt x="60" y="12"/>
                  </a:cubicBezTo>
                  <a:cubicBezTo>
                    <a:pt x="12" y="12"/>
                    <a:pt x="12" y="12"/>
                    <a:pt x="12" y="12"/>
                  </a:cubicBezTo>
                  <a:cubicBezTo>
                    <a:pt x="12" y="42"/>
                    <a:pt x="12" y="42"/>
                    <a:pt x="12" y="42"/>
                  </a:cubicBezTo>
                  <a:cubicBezTo>
                    <a:pt x="12" y="54"/>
                    <a:pt x="15" y="54"/>
                    <a:pt x="18" y="54"/>
                  </a:cubicBezTo>
                  <a:cubicBezTo>
                    <a:pt x="21" y="54"/>
                    <a:pt x="24" y="56"/>
                    <a:pt x="24" y="60"/>
                  </a:cubicBezTo>
                  <a:lnTo>
                    <a:pt x="24"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7" name="Freeform 43">
              <a:extLst>
                <a:ext uri="{FF2B5EF4-FFF2-40B4-BE49-F238E27FC236}">
                  <a16:creationId xmlns:a16="http://schemas.microsoft.com/office/drawing/2014/main" id="{0B22C036-1BF3-914B-849D-BDC1213AB0A1}"/>
                </a:ext>
              </a:extLst>
            </p:cNvPr>
            <p:cNvSpPr>
              <a:spLocks noEditPoints="1"/>
            </p:cNvSpPr>
            <p:nvPr/>
          </p:nvSpPr>
          <p:spPr bwMode="auto">
            <a:xfrm>
              <a:off x="4800" y="815"/>
              <a:ext cx="147" cy="251"/>
            </a:xfrm>
            <a:custGeom>
              <a:avLst/>
              <a:gdLst>
                <a:gd name="T0" fmla="*/ 66 w 96"/>
                <a:gd name="T1" fmla="*/ 168 h 168"/>
                <a:gd name="T2" fmla="*/ 30 w 96"/>
                <a:gd name="T3" fmla="*/ 168 h 168"/>
                <a:gd name="T4" fmla="*/ 24 w 96"/>
                <a:gd name="T5" fmla="*/ 162 h 168"/>
                <a:gd name="T6" fmla="*/ 24 w 96"/>
                <a:gd name="T7" fmla="*/ 95 h 168"/>
                <a:gd name="T8" fmla="*/ 0 w 96"/>
                <a:gd name="T9" fmla="*/ 66 h 168"/>
                <a:gd name="T10" fmla="*/ 0 w 96"/>
                <a:gd name="T11" fmla="*/ 6 h 168"/>
                <a:gd name="T12" fmla="*/ 6 w 96"/>
                <a:gd name="T13" fmla="*/ 0 h 168"/>
                <a:gd name="T14" fmla="*/ 90 w 96"/>
                <a:gd name="T15" fmla="*/ 0 h 168"/>
                <a:gd name="T16" fmla="*/ 96 w 96"/>
                <a:gd name="T17" fmla="*/ 6 h 168"/>
                <a:gd name="T18" fmla="*/ 96 w 96"/>
                <a:gd name="T19" fmla="*/ 66 h 168"/>
                <a:gd name="T20" fmla="*/ 72 w 96"/>
                <a:gd name="T21" fmla="*/ 95 h 168"/>
                <a:gd name="T22" fmla="*/ 72 w 96"/>
                <a:gd name="T23" fmla="*/ 162 h 168"/>
                <a:gd name="T24" fmla="*/ 66 w 96"/>
                <a:gd name="T25" fmla="*/ 168 h 168"/>
                <a:gd name="T26" fmla="*/ 36 w 96"/>
                <a:gd name="T27" fmla="*/ 156 h 168"/>
                <a:gd name="T28" fmla="*/ 60 w 96"/>
                <a:gd name="T29" fmla="*/ 156 h 168"/>
                <a:gd name="T30" fmla="*/ 60 w 96"/>
                <a:gd name="T31" fmla="*/ 90 h 168"/>
                <a:gd name="T32" fmla="*/ 66 w 96"/>
                <a:gd name="T33" fmla="*/ 84 h 168"/>
                <a:gd name="T34" fmla="*/ 84 w 96"/>
                <a:gd name="T35" fmla="*/ 66 h 168"/>
                <a:gd name="T36" fmla="*/ 84 w 96"/>
                <a:gd name="T37" fmla="*/ 12 h 168"/>
                <a:gd name="T38" fmla="*/ 12 w 96"/>
                <a:gd name="T39" fmla="*/ 12 h 168"/>
                <a:gd name="T40" fmla="*/ 12 w 96"/>
                <a:gd name="T41" fmla="*/ 66 h 168"/>
                <a:gd name="T42" fmla="*/ 30 w 96"/>
                <a:gd name="T43" fmla="*/ 84 h 168"/>
                <a:gd name="T44" fmla="*/ 36 w 96"/>
                <a:gd name="T45" fmla="*/ 90 h 168"/>
                <a:gd name="T46" fmla="*/ 36 w 96"/>
                <a:gd name="T4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68">
                  <a:moveTo>
                    <a:pt x="66" y="168"/>
                  </a:moveTo>
                  <a:cubicBezTo>
                    <a:pt x="30" y="168"/>
                    <a:pt x="30" y="168"/>
                    <a:pt x="30" y="168"/>
                  </a:cubicBezTo>
                  <a:cubicBezTo>
                    <a:pt x="27" y="168"/>
                    <a:pt x="24" y="165"/>
                    <a:pt x="24" y="162"/>
                  </a:cubicBezTo>
                  <a:cubicBezTo>
                    <a:pt x="24" y="95"/>
                    <a:pt x="24" y="95"/>
                    <a:pt x="24" y="95"/>
                  </a:cubicBezTo>
                  <a:cubicBezTo>
                    <a:pt x="10" y="92"/>
                    <a:pt x="0" y="80"/>
                    <a:pt x="0" y="66"/>
                  </a:cubicBezTo>
                  <a:cubicBezTo>
                    <a:pt x="0" y="6"/>
                    <a:pt x="0" y="6"/>
                    <a:pt x="0" y="6"/>
                  </a:cubicBezTo>
                  <a:cubicBezTo>
                    <a:pt x="0" y="2"/>
                    <a:pt x="3" y="0"/>
                    <a:pt x="6" y="0"/>
                  </a:cubicBezTo>
                  <a:cubicBezTo>
                    <a:pt x="90" y="0"/>
                    <a:pt x="90" y="0"/>
                    <a:pt x="90" y="0"/>
                  </a:cubicBezTo>
                  <a:cubicBezTo>
                    <a:pt x="93" y="0"/>
                    <a:pt x="96" y="2"/>
                    <a:pt x="96" y="6"/>
                  </a:cubicBezTo>
                  <a:cubicBezTo>
                    <a:pt x="96" y="66"/>
                    <a:pt x="96" y="66"/>
                    <a:pt x="96" y="66"/>
                  </a:cubicBezTo>
                  <a:cubicBezTo>
                    <a:pt x="96" y="80"/>
                    <a:pt x="86" y="92"/>
                    <a:pt x="72" y="95"/>
                  </a:cubicBezTo>
                  <a:cubicBezTo>
                    <a:pt x="72" y="162"/>
                    <a:pt x="72" y="162"/>
                    <a:pt x="72" y="162"/>
                  </a:cubicBezTo>
                  <a:cubicBezTo>
                    <a:pt x="72" y="165"/>
                    <a:pt x="69" y="168"/>
                    <a:pt x="66" y="168"/>
                  </a:cubicBezTo>
                  <a:close/>
                  <a:moveTo>
                    <a:pt x="36" y="156"/>
                  </a:moveTo>
                  <a:cubicBezTo>
                    <a:pt x="60" y="156"/>
                    <a:pt x="60" y="156"/>
                    <a:pt x="60" y="156"/>
                  </a:cubicBezTo>
                  <a:cubicBezTo>
                    <a:pt x="60" y="90"/>
                    <a:pt x="60" y="90"/>
                    <a:pt x="60" y="90"/>
                  </a:cubicBezTo>
                  <a:cubicBezTo>
                    <a:pt x="60" y="86"/>
                    <a:pt x="63" y="84"/>
                    <a:pt x="66" y="84"/>
                  </a:cubicBezTo>
                  <a:cubicBezTo>
                    <a:pt x="76" y="84"/>
                    <a:pt x="84" y="76"/>
                    <a:pt x="84" y="66"/>
                  </a:cubicBezTo>
                  <a:cubicBezTo>
                    <a:pt x="84" y="12"/>
                    <a:pt x="84" y="12"/>
                    <a:pt x="84" y="12"/>
                  </a:cubicBezTo>
                  <a:cubicBezTo>
                    <a:pt x="12" y="12"/>
                    <a:pt x="12" y="12"/>
                    <a:pt x="12" y="12"/>
                  </a:cubicBezTo>
                  <a:cubicBezTo>
                    <a:pt x="12" y="66"/>
                    <a:pt x="12" y="66"/>
                    <a:pt x="12" y="66"/>
                  </a:cubicBezTo>
                  <a:cubicBezTo>
                    <a:pt x="12" y="76"/>
                    <a:pt x="20" y="84"/>
                    <a:pt x="30" y="84"/>
                  </a:cubicBezTo>
                  <a:cubicBezTo>
                    <a:pt x="33" y="84"/>
                    <a:pt x="36" y="86"/>
                    <a:pt x="36" y="90"/>
                  </a:cubicBezTo>
                  <a:lnTo>
                    <a:pt x="36"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8" name="Freeform 44">
              <a:extLst>
                <a:ext uri="{FF2B5EF4-FFF2-40B4-BE49-F238E27FC236}">
                  <a16:creationId xmlns:a16="http://schemas.microsoft.com/office/drawing/2014/main" id="{E8B7DC9C-B6E3-214C-96AB-8281516F4326}"/>
                </a:ext>
              </a:extLst>
            </p:cNvPr>
            <p:cNvSpPr>
              <a:spLocks noEditPoints="1"/>
            </p:cNvSpPr>
            <p:nvPr/>
          </p:nvSpPr>
          <p:spPr bwMode="auto">
            <a:xfrm>
              <a:off x="4671"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79" name="Freeform 45">
              <a:extLst>
                <a:ext uri="{FF2B5EF4-FFF2-40B4-BE49-F238E27FC236}">
                  <a16:creationId xmlns:a16="http://schemas.microsoft.com/office/drawing/2014/main" id="{397E29E0-4660-AC44-AA91-82129C1E3367}"/>
                </a:ext>
              </a:extLst>
            </p:cNvPr>
            <p:cNvSpPr>
              <a:spLocks noEditPoints="1"/>
            </p:cNvSpPr>
            <p:nvPr/>
          </p:nvSpPr>
          <p:spPr bwMode="auto">
            <a:xfrm>
              <a:off x="5002" y="726"/>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7" y="0"/>
                    <a:pt x="48" y="10"/>
                    <a:pt x="48" y="24"/>
                  </a:cubicBezTo>
                  <a:cubicBezTo>
                    <a:pt x="48" y="37"/>
                    <a:pt x="37" y="48"/>
                    <a:pt x="24" y="48"/>
                  </a:cubicBezTo>
                  <a:close/>
                  <a:moveTo>
                    <a:pt x="24" y="12"/>
                  </a:moveTo>
                  <a:cubicBezTo>
                    <a:pt x="17" y="12"/>
                    <a:pt x="12" y="17"/>
                    <a:pt x="12" y="24"/>
                  </a:cubicBezTo>
                  <a:cubicBezTo>
                    <a:pt x="12" y="30"/>
                    <a:pt x="17"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0" name="Freeform 46">
              <a:extLst>
                <a:ext uri="{FF2B5EF4-FFF2-40B4-BE49-F238E27FC236}">
                  <a16:creationId xmlns:a16="http://schemas.microsoft.com/office/drawing/2014/main" id="{30250504-C013-FB41-8C0E-CC245995DB46}"/>
                </a:ext>
              </a:extLst>
            </p:cNvPr>
            <p:cNvSpPr>
              <a:spLocks noEditPoints="1"/>
            </p:cNvSpPr>
            <p:nvPr/>
          </p:nvSpPr>
          <p:spPr bwMode="auto">
            <a:xfrm>
              <a:off x="4818" y="690"/>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49" y="60"/>
                    <a:pt x="60" y="49"/>
                    <a:pt x="60" y="36"/>
                  </a:cubicBezTo>
                  <a:cubicBezTo>
                    <a:pt x="60" y="22"/>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81" name="Group 122">
            <a:extLst>
              <a:ext uri="{FF2B5EF4-FFF2-40B4-BE49-F238E27FC236}">
                <a16:creationId xmlns:a16="http://schemas.microsoft.com/office/drawing/2014/main" id="{67283CD5-0255-B34C-BF7E-E084473C74C8}"/>
              </a:ext>
            </a:extLst>
          </p:cNvPr>
          <p:cNvGrpSpPr>
            <a:grpSpLocks noChangeAspect="1"/>
          </p:cNvGrpSpPr>
          <p:nvPr userDrawn="1"/>
        </p:nvGrpSpPr>
        <p:grpSpPr bwMode="auto">
          <a:xfrm>
            <a:off x="9677138" y="4315989"/>
            <a:ext cx="496566" cy="484180"/>
            <a:chOff x="487" y="3214"/>
            <a:chExt cx="441" cy="430"/>
          </a:xfrm>
          <a:solidFill>
            <a:schemeClr val="accent1"/>
          </a:solidFill>
        </p:grpSpPr>
        <p:sp>
          <p:nvSpPr>
            <p:cNvPr id="282" name="Freeform 123">
              <a:extLst>
                <a:ext uri="{FF2B5EF4-FFF2-40B4-BE49-F238E27FC236}">
                  <a16:creationId xmlns:a16="http://schemas.microsoft.com/office/drawing/2014/main" id="{72773FE5-CE95-0F4A-A086-070B43C2F3E0}"/>
                </a:ext>
              </a:extLst>
            </p:cNvPr>
            <p:cNvSpPr>
              <a:spLocks noEditPoints="1"/>
            </p:cNvSpPr>
            <p:nvPr/>
          </p:nvSpPr>
          <p:spPr bwMode="auto">
            <a:xfrm>
              <a:off x="579" y="3214"/>
              <a:ext cx="257" cy="233"/>
            </a:xfrm>
            <a:custGeom>
              <a:avLst/>
              <a:gdLst>
                <a:gd name="T0" fmla="*/ 66 w 168"/>
                <a:gd name="T1" fmla="*/ 156 h 156"/>
                <a:gd name="T2" fmla="*/ 62 w 168"/>
                <a:gd name="T3" fmla="*/ 154 h 156"/>
                <a:gd name="T4" fmla="*/ 28 w 168"/>
                <a:gd name="T5" fmla="*/ 120 h 156"/>
                <a:gd name="T6" fmla="*/ 18 w 168"/>
                <a:gd name="T7" fmla="*/ 120 h 156"/>
                <a:gd name="T8" fmla="*/ 0 w 168"/>
                <a:gd name="T9" fmla="*/ 102 h 156"/>
                <a:gd name="T10" fmla="*/ 0 w 168"/>
                <a:gd name="T11" fmla="*/ 18 h 156"/>
                <a:gd name="T12" fmla="*/ 18 w 168"/>
                <a:gd name="T13" fmla="*/ 0 h 156"/>
                <a:gd name="T14" fmla="*/ 150 w 168"/>
                <a:gd name="T15" fmla="*/ 0 h 156"/>
                <a:gd name="T16" fmla="*/ 168 w 168"/>
                <a:gd name="T17" fmla="*/ 18 h 156"/>
                <a:gd name="T18" fmla="*/ 168 w 168"/>
                <a:gd name="T19" fmla="*/ 102 h 156"/>
                <a:gd name="T20" fmla="*/ 150 w 168"/>
                <a:gd name="T21" fmla="*/ 120 h 156"/>
                <a:gd name="T22" fmla="*/ 72 w 168"/>
                <a:gd name="T23" fmla="*/ 120 h 156"/>
                <a:gd name="T24" fmla="*/ 72 w 168"/>
                <a:gd name="T25" fmla="*/ 150 h 156"/>
                <a:gd name="T26" fmla="*/ 69 w 168"/>
                <a:gd name="T27" fmla="*/ 156 h 156"/>
                <a:gd name="T28" fmla="*/ 66 w 168"/>
                <a:gd name="T29" fmla="*/ 156 h 156"/>
                <a:gd name="T30" fmla="*/ 18 w 168"/>
                <a:gd name="T31" fmla="*/ 12 h 156"/>
                <a:gd name="T32" fmla="*/ 12 w 168"/>
                <a:gd name="T33" fmla="*/ 18 h 156"/>
                <a:gd name="T34" fmla="*/ 12 w 168"/>
                <a:gd name="T35" fmla="*/ 102 h 156"/>
                <a:gd name="T36" fmla="*/ 18 w 168"/>
                <a:gd name="T37" fmla="*/ 108 h 156"/>
                <a:gd name="T38" fmla="*/ 30 w 168"/>
                <a:gd name="T39" fmla="*/ 108 h 156"/>
                <a:gd name="T40" fmla="*/ 34 w 168"/>
                <a:gd name="T41" fmla="*/ 110 h 156"/>
                <a:gd name="T42" fmla="*/ 60 w 168"/>
                <a:gd name="T43" fmla="*/ 136 h 156"/>
                <a:gd name="T44" fmla="*/ 60 w 168"/>
                <a:gd name="T45" fmla="*/ 114 h 156"/>
                <a:gd name="T46" fmla="*/ 66 w 168"/>
                <a:gd name="T47" fmla="*/ 108 h 156"/>
                <a:gd name="T48" fmla="*/ 150 w 168"/>
                <a:gd name="T49" fmla="*/ 108 h 156"/>
                <a:gd name="T50" fmla="*/ 156 w 168"/>
                <a:gd name="T51" fmla="*/ 102 h 156"/>
                <a:gd name="T52" fmla="*/ 156 w 168"/>
                <a:gd name="T53" fmla="*/ 18 h 156"/>
                <a:gd name="T54" fmla="*/ 150 w 168"/>
                <a:gd name="T55" fmla="*/ 12 h 156"/>
                <a:gd name="T56" fmla="*/ 18 w 168"/>
                <a:gd name="T57"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8" h="156">
                  <a:moveTo>
                    <a:pt x="66" y="156"/>
                  </a:moveTo>
                  <a:cubicBezTo>
                    <a:pt x="65" y="156"/>
                    <a:pt x="63" y="156"/>
                    <a:pt x="62" y="154"/>
                  </a:cubicBezTo>
                  <a:cubicBezTo>
                    <a:pt x="28" y="120"/>
                    <a:pt x="28" y="120"/>
                    <a:pt x="28" y="120"/>
                  </a:cubicBezTo>
                  <a:cubicBezTo>
                    <a:pt x="18" y="120"/>
                    <a:pt x="18" y="120"/>
                    <a:pt x="18" y="120"/>
                  </a:cubicBezTo>
                  <a:cubicBezTo>
                    <a:pt x="8" y="120"/>
                    <a:pt x="0" y="112"/>
                    <a:pt x="0" y="102"/>
                  </a:cubicBezTo>
                  <a:cubicBezTo>
                    <a:pt x="0" y="18"/>
                    <a:pt x="0" y="18"/>
                    <a:pt x="0" y="18"/>
                  </a:cubicBezTo>
                  <a:cubicBezTo>
                    <a:pt x="0" y="8"/>
                    <a:pt x="8" y="0"/>
                    <a:pt x="18" y="0"/>
                  </a:cubicBezTo>
                  <a:cubicBezTo>
                    <a:pt x="150" y="0"/>
                    <a:pt x="150" y="0"/>
                    <a:pt x="150" y="0"/>
                  </a:cubicBezTo>
                  <a:cubicBezTo>
                    <a:pt x="160" y="0"/>
                    <a:pt x="168" y="8"/>
                    <a:pt x="168" y="18"/>
                  </a:cubicBezTo>
                  <a:cubicBezTo>
                    <a:pt x="168" y="102"/>
                    <a:pt x="168" y="102"/>
                    <a:pt x="168" y="102"/>
                  </a:cubicBezTo>
                  <a:cubicBezTo>
                    <a:pt x="168" y="112"/>
                    <a:pt x="160" y="120"/>
                    <a:pt x="150" y="120"/>
                  </a:cubicBezTo>
                  <a:cubicBezTo>
                    <a:pt x="72" y="120"/>
                    <a:pt x="72" y="120"/>
                    <a:pt x="72" y="120"/>
                  </a:cubicBezTo>
                  <a:cubicBezTo>
                    <a:pt x="72" y="150"/>
                    <a:pt x="72" y="150"/>
                    <a:pt x="72" y="150"/>
                  </a:cubicBezTo>
                  <a:cubicBezTo>
                    <a:pt x="72" y="153"/>
                    <a:pt x="71" y="155"/>
                    <a:pt x="69" y="156"/>
                  </a:cubicBezTo>
                  <a:cubicBezTo>
                    <a:pt x="68" y="156"/>
                    <a:pt x="67" y="156"/>
                    <a:pt x="66" y="156"/>
                  </a:cubicBezTo>
                  <a:close/>
                  <a:moveTo>
                    <a:pt x="18" y="12"/>
                  </a:moveTo>
                  <a:cubicBezTo>
                    <a:pt x="15" y="12"/>
                    <a:pt x="12" y="15"/>
                    <a:pt x="12" y="18"/>
                  </a:cubicBezTo>
                  <a:cubicBezTo>
                    <a:pt x="12" y="102"/>
                    <a:pt x="12" y="102"/>
                    <a:pt x="12" y="102"/>
                  </a:cubicBezTo>
                  <a:cubicBezTo>
                    <a:pt x="12" y="105"/>
                    <a:pt x="15" y="108"/>
                    <a:pt x="18" y="108"/>
                  </a:cubicBezTo>
                  <a:cubicBezTo>
                    <a:pt x="30" y="108"/>
                    <a:pt x="30" y="108"/>
                    <a:pt x="30" y="108"/>
                  </a:cubicBezTo>
                  <a:cubicBezTo>
                    <a:pt x="32" y="108"/>
                    <a:pt x="33" y="109"/>
                    <a:pt x="34" y="110"/>
                  </a:cubicBezTo>
                  <a:cubicBezTo>
                    <a:pt x="60" y="136"/>
                    <a:pt x="60" y="136"/>
                    <a:pt x="60" y="136"/>
                  </a:cubicBezTo>
                  <a:cubicBezTo>
                    <a:pt x="60" y="114"/>
                    <a:pt x="60" y="114"/>
                    <a:pt x="60" y="114"/>
                  </a:cubicBezTo>
                  <a:cubicBezTo>
                    <a:pt x="60" y="111"/>
                    <a:pt x="63" y="108"/>
                    <a:pt x="66" y="108"/>
                  </a:cubicBezTo>
                  <a:cubicBezTo>
                    <a:pt x="150" y="108"/>
                    <a:pt x="150" y="108"/>
                    <a:pt x="150" y="108"/>
                  </a:cubicBezTo>
                  <a:cubicBezTo>
                    <a:pt x="154" y="108"/>
                    <a:pt x="156" y="105"/>
                    <a:pt x="156" y="102"/>
                  </a:cubicBezTo>
                  <a:cubicBezTo>
                    <a:pt x="156" y="18"/>
                    <a:pt x="156" y="18"/>
                    <a:pt x="156" y="18"/>
                  </a:cubicBezTo>
                  <a:cubicBezTo>
                    <a:pt x="156" y="15"/>
                    <a:pt x="154" y="12"/>
                    <a:pt x="150" y="12"/>
                  </a:cubicBezTo>
                  <a:lnTo>
                    <a:pt x="1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3" name="Freeform 124">
              <a:extLst>
                <a:ext uri="{FF2B5EF4-FFF2-40B4-BE49-F238E27FC236}">
                  <a16:creationId xmlns:a16="http://schemas.microsoft.com/office/drawing/2014/main" id="{6CDD5E0D-6567-8F41-ADDA-4873270097A1}"/>
                </a:ext>
              </a:extLst>
            </p:cNvPr>
            <p:cNvSpPr>
              <a:spLocks noEditPoints="1"/>
            </p:cNvSpPr>
            <p:nvPr/>
          </p:nvSpPr>
          <p:spPr bwMode="auto">
            <a:xfrm>
              <a:off x="790"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4" name="Freeform 125">
              <a:extLst>
                <a:ext uri="{FF2B5EF4-FFF2-40B4-BE49-F238E27FC236}">
                  <a16:creationId xmlns:a16="http://schemas.microsoft.com/office/drawing/2014/main" id="{5E033DBE-D634-B34B-A4D9-A3AB7C0A517D}"/>
                </a:ext>
              </a:extLst>
            </p:cNvPr>
            <p:cNvSpPr>
              <a:spLocks noEditPoints="1"/>
            </p:cNvSpPr>
            <p:nvPr/>
          </p:nvSpPr>
          <p:spPr bwMode="auto">
            <a:xfrm>
              <a:off x="763"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5" name="Freeform 126">
              <a:extLst>
                <a:ext uri="{FF2B5EF4-FFF2-40B4-BE49-F238E27FC236}">
                  <a16:creationId xmlns:a16="http://schemas.microsoft.com/office/drawing/2014/main" id="{88700ED7-B9BA-B04A-9A1A-F877F79FB300}"/>
                </a:ext>
              </a:extLst>
            </p:cNvPr>
            <p:cNvSpPr>
              <a:spLocks noEditPoints="1"/>
            </p:cNvSpPr>
            <p:nvPr/>
          </p:nvSpPr>
          <p:spPr bwMode="auto">
            <a:xfrm>
              <a:off x="515" y="3411"/>
              <a:ext cx="110" cy="108"/>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6" name="Freeform 127">
              <a:extLst>
                <a:ext uri="{FF2B5EF4-FFF2-40B4-BE49-F238E27FC236}">
                  <a16:creationId xmlns:a16="http://schemas.microsoft.com/office/drawing/2014/main" id="{BD63F862-ED81-B442-A78A-FA6F5D451E40}"/>
                </a:ext>
              </a:extLst>
            </p:cNvPr>
            <p:cNvSpPr>
              <a:spLocks noEditPoints="1"/>
            </p:cNvSpPr>
            <p:nvPr/>
          </p:nvSpPr>
          <p:spPr bwMode="auto">
            <a:xfrm>
              <a:off x="487" y="3501"/>
              <a:ext cx="165" cy="8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7" name="Freeform 128">
              <a:extLst>
                <a:ext uri="{FF2B5EF4-FFF2-40B4-BE49-F238E27FC236}">
                  <a16:creationId xmlns:a16="http://schemas.microsoft.com/office/drawing/2014/main" id="{52268FC6-A33C-ED46-9336-05D86CD13697}"/>
                </a:ext>
              </a:extLst>
            </p:cNvPr>
            <p:cNvSpPr>
              <a:spLocks noEditPoints="1"/>
            </p:cNvSpPr>
            <p:nvPr/>
          </p:nvSpPr>
          <p:spPr bwMode="auto">
            <a:xfrm>
              <a:off x="652" y="3465"/>
              <a:ext cx="111"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50"/>
                    <a:pt x="23" y="60"/>
                    <a:pt x="36" y="60"/>
                  </a:cubicBezTo>
                  <a:cubicBezTo>
                    <a:pt x="49" y="60"/>
                    <a:pt x="60" y="50"/>
                    <a:pt x="60" y="36"/>
                  </a:cubicBezTo>
                  <a:cubicBezTo>
                    <a:pt x="60" y="23"/>
                    <a:pt x="49" y="12"/>
                    <a:pt x="3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8" name="Freeform 129">
              <a:extLst>
                <a:ext uri="{FF2B5EF4-FFF2-40B4-BE49-F238E27FC236}">
                  <a16:creationId xmlns:a16="http://schemas.microsoft.com/office/drawing/2014/main" id="{56D30168-2DF4-C24E-A79D-080A99416751}"/>
                </a:ext>
              </a:extLst>
            </p:cNvPr>
            <p:cNvSpPr>
              <a:spLocks noEditPoints="1"/>
            </p:cNvSpPr>
            <p:nvPr/>
          </p:nvSpPr>
          <p:spPr bwMode="auto">
            <a:xfrm>
              <a:off x="625" y="3554"/>
              <a:ext cx="165" cy="90"/>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3 w 108"/>
                <a:gd name="T13" fmla="*/ 48 h 60"/>
                <a:gd name="T14" fmla="*/ 96 w 108"/>
                <a:gd name="T15" fmla="*/ 48 h 60"/>
                <a:gd name="T16" fmla="*/ 54 w 108"/>
                <a:gd name="T17" fmla="*/ 12 h 60"/>
                <a:gd name="T18" fmla="*/ 13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8"/>
                    <a:pt x="0" y="54"/>
                  </a:cubicBezTo>
                  <a:cubicBezTo>
                    <a:pt x="0" y="25"/>
                    <a:pt x="24" y="0"/>
                    <a:pt x="54" y="0"/>
                  </a:cubicBezTo>
                  <a:cubicBezTo>
                    <a:pt x="84" y="0"/>
                    <a:pt x="108" y="25"/>
                    <a:pt x="108" y="54"/>
                  </a:cubicBezTo>
                  <a:cubicBezTo>
                    <a:pt x="108" y="58"/>
                    <a:pt x="106" y="60"/>
                    <a:pt x="102" y="60"/>
                  </a:cubicBezTo>
                  <a:close/>
                  <a:moveTo>
                    <a:pt x="13" y="48"/>
                  </a:moveTo>
                  <a:cubicBezTo>
                    <a:pt x="96" y="48"/>
                    <a:pt x="96" y="48"/>
                    <a:pt x="96" y="48"/>
                  </a:cubicBezTo>
                  <a:cubicBezTo>
                    <a:pt x="93" y="28"/>
                    <a:pt x="75" y="12"/>
                    <a:pt x="54" y="12"/>
                  </a:cubicBezTo>
                  <a:cubicBezTo>
                    <a:pt x="33" y="12"/>
                    <a:pt x="16" y="2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89" name="Freeform 130">
              <a:extLst>
                <a:ext uri="{FF2B5EF4-FFF2-40B4-BE49-F238E27FC236}">
                  <a16:creationId xmlns:a16="http://schemas.microsoft.com/office/drawing/2014/main" id="{A4CCAC9E-9F1D-7349-BC9A-B1EF22D519BF}"/>
                </a:ext>
              </a:extLst>
            </p:cNvPr>
            <p:cNvSpPr>
              <a:spLocks/>
            </p:cNvSpPr>
            <p:nvPr/>
          </p:nvSpPr>
          <p:spPr bwMode="auto">
            <a:xfrm>
              <a:off x="634" y="3250"/>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0" name="Freeform 131">
              <a:extLst>
                <a:ext uri="{FF2B5EF4-FFF2-40B4-BE49-F238E27FC236}">
                  <a16:creationId xmlns:a16="http://schemas.microsoft.com/office/drawing/2014/main" id="{747CB487-9672-EB4E-BF7A-C18B01144E97}"/>
                </a:ext>
              </a:extLst>
            </p:cNvPr>
            <p:cNvSpPr>
              <a:spLocks/>
            </p:cNvSpPr>
            <p:nvPr/>
          </p:nvSpPr>
          <p:spPr bwMode="auto">
            <a:xfrm>
              <a:off x="634" y="3286"/>
              <a:ext cx="147" cy="18"/>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291" name="Freeform 132">
              <a:extLst>
                <a:ext uri="{FF2B5EF4-FFF2-40B4-BE49-F238E27FC236}">
                  <a16:creationId xmlns:a16="http://schemas.microsoft.com/office/drawing/2014/main" id="{5B3A23BE-3A97-9841-A871-547EA51CCD45}"/>
                </a:ext>
              </a:extLst>
            </p:cNvPr>
            <p:cNvSpPr>
              <a:spLocks/>
            </p:cNvSpPr>
            <p:nvPr/>
          </p:nvSpPr>
          <p:spPr bwMode="auto">
            <a:xfrm>
              <a:off x="634" y="3322"/>
              <a:ext cx="147" cy="17"/>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3"/>
                    <a:pt x="3" y="0"/>
                    <a:pt x="6" y="0"/>
                  </a:cubicBezTo>
                  <a:cubicBezTo>
                    <a:pt x="90" y="0"/>
                    <a:pt x="90" y="0"/>
                    <a:pt x="90" y="0"/>
                  </a:cubicBezTo>
                  <a:cubicBezTo>
                    <a:pt x="93" y="0"/>
                    <a:pt x="96" y="3"/>
                    <a:pt x="96" y="6"/>
                  </a:cubicBezTo>
                  <a:cubicBezTo>
                    <a:pt x="96" y="9"/>
                    <a:pt x="93" y="12"/>
                    <a:pt x="9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grpSp>
        <p:nvGrpSpPr>
          <p:cNvPr id="292" name="Group 140">
            <a:extLst>
              <a:ext uri="{FF2B5EF4-FFF2-40B4-BE49-F238E27FC236}">
                <a16:creationId xmlns:a16="http://schemas.microsoft.com/office/drawing/2014/main" id="{AA388C1F-8ED0-A044-89DE-83D0EEEFC80D}"/>
              </a:ext>
            </a:extLst>
          </p:cNvPr>
          <p:cNvGrpSpPr>
            <a:grpSpLocks noChangeAspect="1"/>
          </p:cNvGrpSpPr>
          <p:nvPr userDrawn="1"/>
        </p:nvGrpSpPr>
        <p:grpSpPr bwMode="auto">
          <a:xfrm>
            <a:off x="10942164" y="1923077"/>
            <a:ext cx="513762" cy="513760"/>
            <a:chOff x="1560" y="3157"/>
            <a:chExt cx="426" cy="426"/>
          </a:xfrm>
          <a:solidFill>
            <a:schemeClr val="accent1"/>
          </a:solidFill>
        </p:grpSpPr>
        <p:sp>
          <p:nvSpPr>
            <p:cNvPr id="293" name="Freeform 141">
              <a:extLst>
                <a:ext uri="{FF2B5EF4-FFF2-40B4-BE49-F238E27FC236}">
                  <a16:creationId xmlns:a16="http://schemas.microsoft.com/office/drawing/2014/main" id="{6DC37675-C2E9-FC4D-97FC-14D1439C69D6}"/>
                </a:ext>
              </a:extLst>
            </p:cNvPr>
            <p:cNvSpPr>
              <a:spLocks noEditPoints="1"/>
            </p:cNvSpPr>
            <p:nvPr/>
          </p:nvSpPr>
          <p:spPr bwMode="auto">
            <a:xfrm>
              <a:off x="1702" y="3211"/>
              <a:ext cx="142" cy="141"/>
            </a:xfrm>
            <a:custGeom>
              <a:avLst/>
              <a:gdLst>
                <a:gd name="T0" fmla="*/ 48 w 96"/>
                <a:gd name="T1" fmla="*/ 96 h 96"/>
                <a:gd name="T2" fmla="*/ 0 w 96"/>
                <a:gd name="T3" fmla="*/ 48 h 96"/>
                <a:gd name="T4" fmla="*/ 48 w 96"/>
                <a:gd name="T5" fmla="*/ 0 h 96"/>
                <a:gd name="T6" fmla="*/ 96 w 96"/>
                <a:gd name="T7" fmla="*/ 48 h 96"/>
                <a:gd name="T8" fmla="*/ 48 w 96"/>
                <a:gd name="T9" fmla="*/ 96 h 96"/>
                <a:gd name="T10" fmla="*/ 48 w 96"/>
                <a:gd name="T11" fmla="*/ 12 h 96"/>
                <a:gd name="T12" fmla="*/ 12 w 96"/>
                <a:gd name="T13" fmla="*/ 48 h 96"/>
                <a:gd name="T14" fmla="*/ 48 w 96"/>
                <a:gd name="T15" fmla="*/ 84 h 96"/>
                <a:gd name="T16" fmla="*/ 84 w 96"/>
                <a:gd name="T17" fmla="*/ 48 h 96"/>
                <a:gd name="T18" fmla="*/ 48 w 96"/>
                <a:gd name="T19" fmla="*/ 1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96"/>
                  </a:moveTo>
                  <a:cubicBezTo>
                    <a:pt x="22" y="96"/>
                    <a:pt x="0" y="75"/>
                    <a:pt x="0" y="48"/>
                  </a:cubicBezTo>
                  <a:cubicBezTo>
                    <a:pt x="0" y="22"/>
                    <a:pt x="22" y="0"/>
                    <a:pt x="48" y="0"/>
                  </a:cubicBezTo>
                  <a:cubicBezTo>
                    <a:pt x="75" y="0"/>
                    <a:pt x="96" y="22"/>
                    <a:pt x="96" y="48"/>
                  </a:cubicBezTo>
                  <a:cubicBezTo>
                    <a:pt x="96" y="75"/>
                    <a:pt x="75" y="96"/>
                    <a:pt x="48" y="96"/>
                  </a:cubicBezTo>
                  <a:close/>
                  <a:moveTo>
                    <a:pt x="48" y="12"/>
                  </a:moveTo>
                  <a:cubicBezTo>
                    <a:pt x="28" y="12"/>
                    <a:pt x="12" y="29"/>
                    <a:pt x="12" y="48"/>
                  </a:cubicBezTo>
                  <a:cubicBezTo>
                    <a:pt x="12" y="68"/>
                    <a:pt x="28" y="84"/>
                    <a:pt x="48" y="84"/>
                  </a:cubicBezTo>
                  <a:cubicBezTo>
                    <a:pt x="68" y="84"/>
                    <a:pt x="84" y="68"/>
                    <a:pt x="84" y="48"/>
                  </a:cubicBezTo>
                  <a:cubicBezTo>
                    <a:pt x="84" y="29"/>
                    <a:pt x="68" y="12"/>
                    <a:pt x="4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4" name="Freeform 142">
              <a:extLst>
                <a:ext uri="{FF2B5EF4-FFF2-40B4-BE49-F238E27FC236}">
                  <a16:creationId xmlns:a16="http://schemas.microsoft.com/office/drawing/2014/main" id="{4F2931D0-0ECD-044F-B8D7-5EE83E53FC2A}"/>
                </a:ext>
              </a:extLst>
            </p:cNvPr>
            <p:cNvSpPr>
              <a:spLocks noEditPoints="1"/>
            </p:cNvSpPr>
            <p:nvPr/>
          </p:nvSpPr>
          <p:spPr bwMode="auto">
            <a:xfrm>
              <a:off x="1643" y="3157"/>
              <a:ext cx="262" cy="392"/>
            </a:xfrm>
            <a:custGeom>
              <a:avLst/>
              <a:gdLst>
                <a:gd name="T0" fmla="*/ 88 w 177"/>
                <a:gd name="T1" fmla="*/ 265 h 265"/>
                <a:gd name="T2" fmla="*/ 88 w 177"/>
                <a:gd name="T3" fmla="*/ 265 h 265"/>
                <a:gd name="T4" fmla="*/ 83 w 177"/>
                <a:gd name="T5" fmla="*/ 262 h 265"/>
                <a:gd name="T6" fmla="*/ 0 w 177"/>
                <a:gd name="T7" fmla="*/ 89 h 265"/>
                <a:gd name="T8" fmla="*/ 88 w 177"/>
                <a:gd name="T9" fmla="*/ 0 h 265"/>
                <a:gd name="T10" fmla="*/ 177 w 177"/>
                <a:gd name="T11" fmla="*/ 89 h 265"/>
                <a:gd name="T12" fmla="*/ 93 w 177"/>
                <a:gd name="T13" fmla="*/ 262 h 265"/>
                <a:gd name="T14" fmla="*/ 88 w 177"/>
                <a:gd name="T15" fmla="*/ 265 h 265"/>
                <a:gd name="T16" fmla="*/ 88 w 177"/>
                <a:gd name="T17" fmla="*/ 12 h 265"/>
                <a:gd name="T18" fmla="*/ 12 w 177"/>
                <a:gd name="T19" fmla="*/ 89 h 265"/>
                <a:gd name="T20" fmla="*/ 88 w 177"/>
                <a:gd name="T21" fmla="*/ 248 h 265"/>
                <a:gd name="T22" fmla="*/ 165 w 177"/>
                <a:gd name="T23" fmla="*/ 89 h 265"/>
                <a:gd name="T24" fmla="*/ 88 w 177"/>
                <a:gd name="T25"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265">
                  <a:moveTo>
                    <a:pt x="88" y="265"/>
                  </a:moveTo>
                  <a:cubicBezTo>
                    <a:pt x="88" y="265"/>
                    <a:pt x="88" y="265"/>
                    <a:pt x="88" y="265"/>
                  </a:cubicBezTo>
                  <a:cubicBezTo>
                    <a:pt x="86" y="265"/>
                    <a:pt x="84" y="264"/>
                    <a:pt x="83" y="262"/>
                  </a:cubicBezTo>
                  <a:cubicBezTo>
                    <a:pt x="80" y="257"/>
                    <a:pt x="0" y="135"/>
                    <a:pt x="0" y="89"/>
                  </a:cubicBezTo>
                  <a:cubicBezTo>
                    <a:pt x="0" y="40"/>
                    <a:pt x="40" y="0"/>
                    <a:pt x="88" y="0"/>
                  </a:cubicBezTo>
                  <a:cubicBezTo>
                    <a:pt x="137" y="0"/>
                    <a:pt x="177" y="40"/>
                    <a:pt x="177" y="89"/>
                  </a:cubicBezTo>
                  <a:cubicBezTo>
                    <a:pt x="177" y="135"/>
                    <a:pt x="97" y="257"/>
                    <a:pt x="93" y="262"/>
                  </a:cubicBezTo>
                  <a:cubicBezTo>
                    <a:pt x="92" y="264"/>
                    <a:pt x="90" y="265"/>
                    <a:pt x="88" y="265"/>
                  </a:cubicBezTo>
                  <a:close/>
                  <a:moveTo>
                    <a:pt x="88" y="12"/>
                  </a:moveTo>
                  <a:cubicBezTo>
                    <a:pt x="46" y="12"/>
                    <a:pt x="12" y="47"/>
                    <a:pt x="12" y="89"/>
                  </a:cubicBezTo>
                  <a:cubicBezTo>
                    <a:pt x="12" y="126"/>
                    <a:pt x="71" y="220"/>
                    <a:pt x="88" y="248"/>
                  </a:cubicBezTo>
                  <a:cubicBezTo>
                    <a:pt x="106" y="220"/>
                    <a:pt x="165" y="126"/>
                    <a:pt x="165" y="89"/>
                  </a:cubicBezTo>
                  <a:cubicBezTo>
                    <a:pt x="165" y="47"/>
                    <a:pt x="130" y="12"/>
                    <a:pt x="8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5" name="Freeform 143">
              <a:extLst>
                <a:ext uri="{FF2B5EF4-FFF2-40B4-BE49-F238E27FC236}">
                  <a16:creationId xmlns:a16="http://schemas.microsoft.com/office/drawing/2014/main" id="{2A0F5EEC-4050-F048-8AF4-786AD6520BE2}"/>
                </a:ext>
              </a:extLst>
            </p:cNvPr>
            <p:cNvSpPr>
              <a:spLocks noEditPoints="1"/>
            </p:cNvSpPr>
            <p:nvPr/>
          </p:nvSpPr>
          <p:spPr bwMode="auto">
            <a:xfrm>
              <a:off x="1560" y="3499"/>
              <a:ext cx="426" cy="84"/>
            </a:xfrm>
            <a:custGeom>
              <a:avLst/>
              <a:gdLst>
                <a:gd name="T0" fmla="*/ 144 w 288"/>
                <a:gd name="T1" fmla="*/ 57 h 57"/>
                <a:gd name="T2" fmla="*/ 0 w 288"/>
                <a:gd name="T3" fmla="*/ 27 h 57"/>
                <a:gd name="T4" fmla="*/ 83 w 288"/>
                <a:gd name="T5" fmla="*/ 0 h 57"/>
                <a:gd name="T6" fmla="*/ 90 w 288"/>
                <a:gd name="T7" fmla="*/ 5 h 57"/>
                <a:gd name="T8" fmla="*/ 84 w 288"/>
                <a:gd name="T9" fmla="*/ 12 h 57"/>
                <a:gd name="T10" fmla="*/ 13 w 288"/>
                <a:gd name="T11" fmla="*/ 27 h 57"/>
                <a:gd name="T12" fmla="*/ 144 w 288"/>
                <a:gd name="T13" fmla="*/ 45 h 57"/>
                <a:gd name="T14" fmla="*/ 276 w 288"/>
                <a:gd name="T15" fmla="*/ 27 h 57"/>
                <a:gd name="T16" fmla="*/ 204 w 288"/>
                <a:gd name="T17" fmla="*/ 12 h 57"/>
                <a:gd name="T18" fmla="*/ 198 w 288"/>
                <a:gd name="T19" fmla="*/ 5 h 57"/>
                <a:gd name="T20" fmla="*/ 205 w 288"/>
                <a:gd name="T21" fmla="*/ 0 h 57"/>
                <a:gd name="T22" fmla="*/ 288 w 288"/>
                <a:gd name="T23" fmla="*/ 27 h 57"/>
                <a:gd name="T24" fmla="*/ 144 w 288"/>
                <a:gd name="T25" fmla="*/ 57 h 57"/>
                <a:gd name="T26" fmla="*/ 276 w 288"/>
                <a:gd name="T27" fmla="*/ 28 h 57"/>
                <a:gd name="T28" fmla="*/ 276 w 288"/>
                <a:gd name="T29"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7">
                  <a:moveTo>
                    <a:pt x="144" y="57"/>
                  </a:moveTo>
                  <a:cubicBezTo>
                    <a:pt x="130" y="57"/>
                    <a:pt x="0" y="57"/>
                    <a:pt x="0" y="27"/>
                  </a:cubicBezTo>
                  <a:cubicBezTo>
                    <a:pt x="0" y="14"/>
                    <a:pt x="28" y="5"/>
                    <a:pt x="83" y="0"/>
                  </a:cubicBezTo>
                  <a:cubicBezTo>
                    <a:pt x="87" y="0"/>
                    <a:pt x="89" y="2"/>
                    <a:pt x="90" y="5"/>
                  </a:cubicBezTo>
                  <a:cubicBezTo>
                    <a:pt x="90" y="9"/>
                    <a:pt x="88" y="12"/>
                    <a:pt x="84" y="12"/>
                  </a:cubicBezTo>
                  <a:cubicBezTo>
                    <a:pt x="33" y="16"/>
                    <a:pt x="16" y="24"/>
                    <a:pt x="13" y="27"/>
                  </a:cubicBezTo>
                  <a:cubicBezTo>
                    <a:pt x="18" y="34"/>
                    <a:pt x="65" y="45"/>
                    <a:pt x="144" y="45"/>
                  </a:cubicBezTo>
                  <a:cubicBezTo>
                    <a:pt x="223" y="45"/>
                    <a:pt x="270" y="34"/>
                    <a:pt x="276" y="27"/>
                  </a:cubicBezTo>
                  <a:cubicBezTo>
                    <a:pt x="273" y="24"/>
                    <a:pt x="255" y="16"/>
                    <a:pt x="204" y="12"/>
                  </a:cubicBezTo>
                  <a:cubicBezTo>
                    <a:pt x="200" y="12"/>
                    <a:pt x="198" y="9"/>
                    <a:pt x="198" y="5"/>
                  </a:cubicBezTo>
                  <a:cubicBezTo>
                    <a:pt x="199" y="2"/>
                    <a:pt x="201" y="0"/>
                    <a:pt x="205" y="0"/>
                  </a:cubicBezTo>
                  <a:cubicBezTo>
                    <a:pt x="260" y="5"/>
                    <a:pt x="288" y="14"/>
                    <a:pt x="288" y="27"/>
                  </a:cubicBezTo>
                  <a:cubicBezTo>
                    <a:pt x="288" y="57"/>
                    <a:pt x="159" y="57"/>
                    <a:pt x="144" y="57"/>
                  </a:cubicBezTo>
                  <a:close/>
                  <a:moveTo>
                    <a:pt x="276" y="28"/>
                  </a:moveTo>
                  <a:cubicBezTo>
                    <a:pt x="276" y="28"/>
                    <a:pt x="276" y="28"/>
                    <a:pt x="27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296" name="Group 265">
            <a:extLst>
              <a:ext uri="{FF2B5EF4-FFF2-40B4-BE49-F238E27FC236}">
                <a16:creationId xmlns:a16="http://schemas.microsoft.com/office/drawing/2014/main" id="{DB574722-631E-164E-AF27-0911A2FEC321}"/>
              </a:ext>
            </a:extLst>
          </p:cNvPr>
          <p:cNvGrpSpPr>
            <a:grpSpLocks noChangeAspect="1"/>
          </p:cNvGrpSpPr>
          <p:nvPr userDrawn="1"/>
        </p:nvGrpSpPr>
        <p:grpSpPr bwMode="auto">
          <a:xfrm>
            <a:off x="9686502" y="1940477"/>
            <a:ext cx="477838" cy="478960"/>
            <a:chOff x="4480" y="2998"/>
            <a:chExt cx="426" cy="427"/>
          </a:xfrm>
          <a:solidFill>
            <a:schemeClr val="accent1"/>
          </a:solidFill>
        </p:grpSpPr>
        <p:sp>
          <p:nvSpPr>
            <p:cNvPr id="297" name="Freeform 266">
              <a:extLst>
                <a:ext uri="{FF2B5EF4-FFF2-40B4-BE49-F238E27FC236}">
                  <a16:creationId xmlns:a16="http://schemas.microsoft.com/office/drawing/2014/main" id="{B9360F8F-35A5-2948-A337-3FA5820849CE}"/>
                </a:ext>
              </a:extLst>
            </p:cNvPr>
            <p:cNvSpPr>
              <a:spLocks noEditPoints="1"/>
            </p:cNvSpPr>
            <p:nvPr/>
          </p:nvSpPr>
          <p:spPr bwMode="auto">
            <a:xfrm>
              <a:off x="4480" y="2998"/>
              <a:ext cx="426" cy="427"/>
            </a:xfrm>
            <a:custGeom>
              <a:avLst/>
              <a:gdLst>
                <a:gd name="T0" fmla="*/ 144 w 288"/>
                <a:gd name="T1" fmla="*/ 288 h 288"/>
                <a:gd name="T2" fmla="*/ 0 w 288"/>
                <a:gd name="T3" fmla="*/ 141 h 288"/>
                <a:gd name="T4" fmla="*/ 138 w 288"/>
                <a:gd name="T5" fmla="*/ 0 h 288"/>
                <a:gd name="T6" fmla="*/ 144 w 288"/>
                <a:gd name="T7" fmla="*/ 0 h 288"/>
                <a:gd name="T8" fmla="*/ 288 w 288"/>
                <a:gd name="T9" fmla="*/ 143 h 288"/>
                <a:gd name="T10" fmla="*/ 144 w 288"/>
                <a:gd name="T11" fmla="*/ 288 h 288"/>
                <a:gd name="T12" fmla="*/ 144 w 288"/>
                <a:gd name="T13" fmla="*/ 12 h 288"/>
                <a:gd name="T14" fmla="*/ 139 w 288"/>
                <a:gd name="T15" fmla="*/ 12 h 288"/>
                <a:gd name="T16" fmla="*/ 12 w 288"/>
                <a:gd name="T17" fmla="*/ 141 h 288"/>
                <a:gd name="T18" fmla="*/ 144 w 288"/>
                <a:gd name="T19" fmla="*/ 276 h 288"/>
                <a:gd name="T20" fmla="*/ 276 w 288"/>
                <a:gd name="T21" fmla="*/ 143 h 288"/>
                <a:gd name="T22" fmla="*/ 144 w 288"/>
                <a:gd name="T23" fmla="*/ 1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144" y="288"/>
                  </a:moveTo>
                  <a:cubicBezTo>
                    <a:pt x="65" y="288"/>
                    <a:pt x="0" y="222"/>
                    <a:pt x="0" y="141"/>
                  </a:cubicBezTo>
                  <a:cubicBezTo>
                    <a:pt x="0" y="64"/>
                    <a:pt x="60" y="3"/>
                    <a:pt x="138" y="0"/>
                  </a:cubicBezTo>
                  <a:cubicBezTo>
                    <a:pt x="140" y="0"/>
                    <a:pt x="142" y="0"/>
                    <a:pt x="144" y="0"/>
                  </a:cubicBezTo>
                  <a:cubicBezTo>
                    <a:pt x="224" y="0"/>
                    <a:pt x="288" y="64"/>
                    <a:pt x="288" y="143"/>
                  </a:cubicBezTo>
                  <a:cubicBezTo>
                    <a:pt x="288" y="223"/>
                    <a:pt x="224" y="288"/>
                    <a:pt x="144" y="288"/>
                  </a:cubicBezTo>
                  <a:close/>
                  <a:moveTo>
                    <a:pt x="144" y="12"/>
                  </a:moveTo>
                  <a:cubicBezTo>
                    <a:pt x="143" y="12"/>
                    <a:pt x="141" y="12"/>
                    <a:pt x="139" y="12"/>
                  </a:cubicBezTo>
                  <a:cubicBezTo>
                    <a:pt x="67" y="15"/>
                    <a:pt x="12" y="70"/>
                    <a:pt x="12" y="141"/>
                  </a:cubicBezTo>
                  <a:cubicBezTo>
                    <a:pt x="12" y="215"/>
                    <a:pt x="71" y="276"/>
                    <a:pt x="144" y="276"/>
                  </a:cubicBezTo>
                  <a:cubicBezTo>
                    <a:pt x="217" y="276"/>
                    <a:pt x="276" y="216"/>
                    <a:pt x="276" y="143"/>
                  </a:cubicBezTo>
                  <a:cubicBezTo>
                    <a:pt x="276" y="71"/>
                    <a:pt x="217" y="12"/>
                    <a:pt x="1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8" name="Freeform 267">
              <a:extLst>
                <a:ext uri="{FF2B5EF4-FFF2-40B4-BE49-F238E27FC236}">
                  <a16:creationId xmlns:a16="http://schemas.microsoft.com/office/drawing/2014/main" id="{D12E7AA0-6D6F-1C44-A651-D3A086359C5B}"/>
                </a:ext>
              </a:extLst>
            </p:cNvPr>
            <p:cNvSpPr>
              <a:spLocks/>
            </p:cNvSpPr>
            <p:nvPr/>
          </p:nvSpPr>
          <p:spPr bwMode="auto">
            <a:xfrm>
              <a:off x="4569" y="3001"/>
              <a:ext cx="123" cy="419"/>
            </a:xfrm>
            <a:custGeom>
              <a:avLst/>
              <a:gdLst>
                <a:gd name="T0" fmla="*/ 74 w 83"/>
                <a:gd name="T1" fmla="*/ 283 h 283"/>
                <a:gd name="T2" fmla="*/ 74 w 83"/>
                <a:gd name="T3" fmla="*/ 0 h 283"/>
                <a:gd name="T4" fmla="*/ 83 w 83"/>
                <a:gd name="T5" fmla="*/ 8 h 283"/>
                <a:gd name="T6" fmla="*/ 83 w 83"/>
                <a:gd name="T7" fmla="*/ 276 h 283"/>
                <a:gd name="T8" fmla="*/ 74 w 83"/>
                <a:gd name="T9" fmla="*/ 283 h 283"/>
              </a:gdLst>
              <a:ahLst/>
              <a:cxnLst>
                <a:cxn ang="0">
                  <a:pos x="T0" y="T1"/>
                </a:cxn>
                <a:cxn ang="0">
                  <a:pos x="T2" y="T3"/>
                </a:cxn>
                <a:cxn ang="0">
                  <a:pos x="T4" y="T5"/>
                </a:cxn>
                <a:cxn ang="0">
                  <a:pos x="T6" y="T7"/>
                </a:cxn>
                <a:cxn ang="0">
                  <a:pos x="T8" y="T9"/>
                </a:cxn>
              </a:cxnLst>
              <a:rect l="0" t="0" r="r" b="b"/>
              <a:pathLst>
                <a:path w="83" h="283">
                  <a:moveTo>
                    <a:pt x="74" y="283"/>
                  </a:moveTo>
                  <a:cubicBezTo>
                    <a:pt x="0" y="186"/>
                    <a:pt x="1" y="80"/>
                    <a:pt x="74" y="0"/>
                  </a:cubicBezTo>
                  <a:cubicBezTo>
                    <a:pt x="83" y="8"/>
                    <a:pt x="83" y="8"/>
                    <a:pt x="83" y="8"/>
                  </a:cubicBezTo>
                  <a:cubicBezTo>
                    <a:pt x="13" y="84"/>
                    <a:pt x="13" y="182"/>
                    <a:pt x="83" y="276"/>
                  </a:cubicBezTo>
                  <a:lnTo>
                    <a:pt x="74"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299" name="Freeform 268">
              <a:extLst>
                <a:ext uri="{FF2B5EF4-FFF2-40B4-BE49-F238E27FC236}">
                  <a16:creationId xmlns:a16="http://schemas.microsoft.com/office/drawing/2014/main" id="{106A933E-5559-2E41-A345-731A2E0F8E12}"/>
                </a:ext>
              </a:extLst>
            </p:cNvPr>
            <p:cNvSpPr>
              <a:spLocks/>
            </p:cNvSpPr>
            <p:nvPr/>
          </p:nvSpPr>
          <p:spPr bwMode="auto">
            <a:xfrm>
              <a:off x="4696" y="3001"/>
              <a:ext cx="123" cy="419"/>
            </a:xfrm>
            <a:custGeom>
              <a:avLst/>
              <a:gdLst>
                <a:gd name="T0" fmla="*/ 9 w 83"/>
                <a:gd name="T1" fmla="*/ 283 h 283"/>
                <a:gd name="T2" fmla="*/ 0 w 83"/>
                <a:gd name="T3" fmla="*/ 276 h 283"/>
                <a:gd name="T4" fmla="*/ 0 w 83"/>
                <a:gd name="T5" fmla="*/ 8 h 283"/>
                <a:gd name="T6" fmla="*/ 9 w 83"/>
                <a:gd name="T7" fmla="*/ 0 h 283"/>
                <a:gd name="T8" fmla="*/ 9 w 83"/>
                <a:gd name="T9" fmla="*/ 283 h 283"/>
              </a:gdLst>
              <a:ahLst/>
              <a:cxnLst>
                <a:cxn ang="0">
                  <a:pos x="T0" y="T1"/>
                </a:cxn>
                <a:cxn ang="0">
                  <a:pos x="T2" y="T3"/>
                </a:cxn>
                <a:cxn ang="0">
                  <a:pos x="T4" y="T5"/>
                </a:cxn>
                <a:cxn ang="0">
                  <a:pos x="T6" y="T7"/>
                </a:cxn>
                <a:cxn ang="0">
                  <a:pos x="T8" y="T9"/>
                </a:cxn>
              </a:cxnLst>
              <a:rect l="0" t="0" r="r" b="b"/>
              <a:pathLst>
                <a:path w="83" h="283">
                  <a:moveTo>
                    <a:pt x="9" y="283"/>
                  </a:moveTo>
                  <a:cubicBezTo>
                    <a:pt x="0" y="276"/>
                    <a:pt x="0" y="276"/>
                    <a:pt x="0" y="276"/>
                  </a:cubicBezTo>
                  <a:cubicBezTo>
                    <a:pt x="70" y="182"/>
                    <a:pt x="70" y="84"/>
                    <a:pt x="0" y="8"/>
                  </a:cubicBezTo>
                  <a:cubicBezTo>
                    <a:pt x="9" y="0"/>
                    <a:pt x="9" y="0"/>
                    <a:pt x="9" y="0"/>
                  </a:cubicBezTo>
                  <a:cubicBezTo>
                    <a:pt x="82" y="80"/>
                    <a:pt x="83" y="186"/>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0" name="Rectangle 269">
              <a:extLst>
                <a:ext uri="{FF2B5EF4-FFF2-40B4-BE49-F238E27FC236}">
                  <a16:creationId xmlns:a16="http://schemas.microsoft.com/office/drawing/2014/main" id="{9C2B5A47-940D-EA48-BAA9-4D26EB1A3E33}"/>
                </a:ext>
              </a:extLst>
            </p:cNvPr>
            <p:cNvSpPr>
              <a:spLocks noChangeArrowheads="1"/>
            </p:cNvSpPr>
            <p:nvPr/>
          </p:nvSpPr>
          <p:spPr bwMode="auto">
            <a:xfrm>
              <a:off x="4516" y="3300"/>
              <a:ext cx="356"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1" name="Rectangle 270">
              <a:extLst>
                <a:ext uri="{FF2B5EF4-FFF2-40B4-BE49-F238E27FC236}">
                  <a16:creationId xmlns:a16="http://schemas.microsoft.com/office/drawing/2014/main" id="{C426CD1A-3E99-F54E-9271-6DE70CA75D4B}"/>
                </a:ext>
              </a:extLst>
            </p:cNvPr>
            <p:cNvSpPr>
              <a:spLocks noChangeArrowheads="1"/>
            </p:cNvSpPr>
            <p:nvPr/>
          </p:nvSpPr>
          <p:spPr bwMode="auto">
            <a:xfrm>
              <a:off x="4523" y="3087"/>
              <a:ext cx="339" cy="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sp>
          <p:nvSpPr>
            <p:cNvPr id="302" name="Rectangle 271">
              <a:extLst>
                <a:ext uri="{FF2B5EF4-FFF2-40B4-BE49-F238E27FC236}">
                  <a16:creationId xmlns:a16="http://schemas.microsoft.com/office/drawing/2014/main" id="{B3811124-B17C-D94B-8AD1-A4CCDE5EA500}"/>
                </a:ext>
              </a:extLst>
            </p:cNvPr>
            <p:cNvSpPr>
              <a:spLocks noChangeArrowheads="1"/>
            </p:cNvSpPr>
            <p:nvPr/>
          </p:nvSpPr>
          <p:spPr bwMode="auto">
            <a:xfrm>
              <a:off x="4489" y="3194"/>
              <a:ext cx="408"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latin typeface="+mn-lt"/>
              </a:endParaRPr>
            </a:p>
          </p:txBody>
        </p:sp>
      </p:grpSp>
      <p:grpSp>
        <p:nvGrpSpPr>
          <p:cNvPr id="303" name="Group 92">
            <a:extLst>
              <a:ext uri="{FF2B5EF4-FFF2-40B4-BE49-F238E27FC236}">
                <a16:creationId xmlns:a16="http://schemas.microsoft.com/office/drawing/2014/main" id="{31B23D09-8735-2E48-9CB2-8770D647F10C}"/>
              </a:ext>
            </a:extLst>
          </p:cNvPr>
          <p:cNvGrpSpPr>
            <a:grpSpLocks noChangeAspect="1"/>
          </p:cNvGrpSpPr>
          <p:nvPr userDrawn="1"/>
        </p:nvGrpSpPr>
        <p:grpSpPr bwMode="auto">
          <a:xfrm>
            <a:off x="4560155" y="5528336"/>
            <a:ext cx="578644" cy="412766"/>
            <a:chOff x="341" y="1769"/>
            <a:chExt cx="450" cy="321"/>
          </a:xfrm>
          <a:solidFill>
            <a:schemeClr val="accent1"/>
          </a:solidFill>
        </p:grpSpPr>
        <p:sp>
          <p:nvSpPr>
            <p:cNvPr id="304" name="Freeform 93">
              <a:extLst>
                <a:ext uri="{FF2B5EF4-FFF2-40B4-BE49-F238E27FC236}">
                  <a16:creationId xmlns:a16="http://schemas.microsoft.com/office/drawing/2014/main" id="{D6BFE993-EF88-464D-8FCD-289EC0330F6D}"/>
                </a:ext>
              </a:extLst>
            </p:cNvPr>
            <p:cNvSpPr>
              <a:spLocks noEditPoints="1"/>
            </p:cNvSpPr>
            <p:nvPr/>
          </p:nvSpPr>
          <p:spPr bwMode="auto">
            <a:xfrm>
              <a:off x="447" y="1923"/>
              <a:ext cx="101" cy="167"/>
            </a:xfrm>
            <a:custGeom>
              <a:avLst/>
              <a:gdLst>
                <a:gd name="T0" fmla="*/ 68 w 68"/>
                <a:gd name="T1" fmla="*/ 14 h 113"/>
                <a:gd name="T2" fmla="*/ 54 w 68"/>
                <a:gd name="T3" fmla="*/ 0 h 113"/>
                <a:gd name="T4" fmla="*/ 13 w 68"/>
                <a:gd name="T5" fmla="*/ 0 h 113"/>
                <a:gd name="T6" fmla="*/ 0 w 68"/>
                <a:gd name="T7" fmla="*/ 14 h 113"/>
                <a:gd name="T8" fmla="*/ 0 w 68"/>
                <a:gd name="T9" fmla="*/ 100 h 113"/>
                <a:gd name="T10" fmla="*/ 13 w 68"/>
                <a:gd name="T11" fmla="*/ 113 h 113"/>
                <a:gd name="T12" fmla="*/ 54 w 68"/>
                <a:gd name="T13" fmla="*/ 113 h 113"/>
                <a:gd name="T14" fmla="*/ 68 w 68"/>
                <a:gd name="T15" fmla="*/ 100 h 113"/>
                <a:gd name="T16" fmla="*/ 68 w 68"/>
                <a:gd name="T17" fmla="*/ 14 h 113"/>
                <a:gd name="T18" fmla="*/ 58 w 68"/>
                <a:gd name="T19" fmla="*/ 100 h 113"/>
                <a:gd name="T20" fmla="*/ 54 w 68"/>
                <a:gd name="T21" fmla="*/ 104 h 113"/>
                <a:gd name="T22" fmla="*/ 13 w 68"/>
                <a:gd name="T23" fmla="*/ 104 h 113"/>
                <a:gd name="T24" fmla="*/ 9 w 68"/>
                <a:gd name="T25" fmla="*/ 100 h 113"/>
                <a:gd name="T26" fmla="*/ 9 w 68"/>
                <a:gd name="T27" fmla="*/ 90 h 113"/>
                <a:gd name="T28" fmla="*/ 58 w 68"/>
                <a:gd name="T29" fmla="*/ 90 h 113"/>
                <a:gd name="T30" fmla="*/ 58 w 68"/>
                <a:gd name="T31" fmla="*/ 100 h 113"/>
                <a:gd name="T32" fmla="*/ 58 w 68"/>
                <a:gd name="T33" fmla="*/ 81 h 113"/>
                <a:gd name="T34" fmla="*/ 9 w 68"/>
                <a:gd name="T35" fmla="*/ 81 h 113"/>
                <a:gd name="T36" fmla="*/ 9 w 68"/>
                <a:gd name="T37" fmla="*/ 31 h 113"/>
                <a:gd name="T38" fmla="*/ 58 w 68"/>
                <a:gd name="T39" fmla="*/ 31 h 113"/>
                <a:gd name="T40" fmla="*/ 58 w 68"/>
                <a:gd name="T41" fmla="*/ 81 h 113"/>
                <a:gd name="T42" fmla="*/ 58 w 68"/>
                <a:gd name="T43" fmla="*/ 22 h 113"/>
                <a:gd name="T44" fmla="*/ 9 w 68"/>
                <a:gd name="T45" fmla="*/ 22 h 113"/>
                <a:gd name="T46" fmla="*/ 9 w 68"/>
                <a:gd name="T47" fmla="*/ 14 h 113"/>
                <a:gd name="T48" fmla="*/ 13 w 68"/>
                <a:gd name="T49" fmla="*/ 9 h 113"/>
                <a:gd name="T50" fmla="*/ 54 w 68"/>
                <a:gd name="T51" fmla="*/ 9 h 113"/>
                <a:gd name="T52" fmla="*/ 58 w 68"/>
                <a:gd name="T53" fmla="*/ 14 h 113"/>
                <a:gd name="T54" fmla="*/ 58 w 68"/>
                <a:gd name="T55" fmla="*/ 2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 h="113">
                  <a:moveTo>
                    <a:pt x="68" y="14"/>
                  </a:moveTo>
                  <a:cubicBezTo>
                    <a:pt x="68" y="6"/>
                    <a:pt x="62" y="0"/>
                    <a:pt x="54" y="0"/>
                  </a:cubicBezTo>
                  <a:cubicBezTo>
                    <a:pt x="13" y="0"/>
                    <a:pt x="13" y="0"/>
                    <a:pt x="13" y="0"/>
                  </a:cubicBezTo>
                  <a:cubicBezTo>
                    <a:pt x="6" y="0"/>
                    <a:pt x="0" y="6"/>
                    <a:pt x="0" y="14"/>
                  </a:cubicBezTo>
                  <a:cubicBezTo>
                    <a:pt x="0" y="100"/>
                    <a:pt x="0" y="100"/>
                    <a:pt x="0" y="100"/>
                  </a:cubicBezTo>
                  <a:cubicBezTo>
                    <a:pt x="0" y="107"/>
                    <a:pt x="6" y="113"/>
                    <a:pt x="13" y="113"/>
                  </a:cubicBezTo>
                  <a:cubicBezTo>
                    <a:pt x="54" y="113"/>
                    <a:pt x="54" y="113"/>
                    <a:pt x="54" y="113"/>
                  </a:cubicBezTo>
                  <a:cubicBezTo>
                    <a:pt x="62" y="113"/>
                    <a:pt x="68" y="107"/>
                    <a:pt x="68" y="100"/>
                  </a:cubicBezTo>
                  <a:lnTo>
                    <a:pt x="68" y="14"/>
                  </a:lnTo>
                  <a:close/>
                  <a:moveTo>
                    <a:pt x="58" y="100"/>
                  </a:moveTo>
                  <a:cubicBezTo>
                    <a:pt x="58" y="102"/>
                    <a:pt x="56" y="104"/>
                    <a:pt x="54" y="104"/>
                  </a:cubicBezTo>
                  <a:cubicBezTo>
                    <a:pt x="13" y="104"/>
                    <a:pt x="13" y="104"/>
                    <a:pt x="13" y="104"/>
                  </a:cubicBezTo>
                  <a:cubicBezTo>
                    <a:pt x="11" y="104"/>
                    <a:pt x="9" y="102"/>
                    <a:pt x="9" y="100"/>
                  </a:cubicBezTo>
                  <a:cubicBezTo>
                    <a:pt x="9" y="90"/>
                    <a:pt x="9" y="90"/>
                    <a:pt x="9" y="90"/>
                  </a:cubicBezTo>
                  <a:cubicBezTo>
                    <a:pt x="58" y="90"/>
                    <a:pt x="58" y="90"/>
                    <a:pt x="58" y="90"/>
                  </a:cubicBezTo>
                  <a:lnTo>
                    <a:pt x="58" y="100"/>
                  </a:lnTo>
                  <a:close/>
                  <a:moveTo>
                    <a:pt x="58" y="81"/>
                  </a:moveTo>
                  <a:cubicBezTo>
                    <a:pt x="9" y="81"/>
                    <a:pt x="9" y="81"/>
                    <a:pt x="9" y="81"/>
                  </a:cubicBezTo>
                  <a:cubicBezTo>
                    <a:pt x="9" y="31"/>
                    <a:pt x="9" y="31"/>
                    <a:pt x="9" y="31"/>
                  </a:cubicBezTo>
                  <a:cubicBezTo>
                    <a:pt x="58" y="31"/>
                    <a:pt x="58" y="31"/>
                    <a:pt x="58" y="31"/>
                  </a:cubicBezTo>
                  <a:lnTo>
                    <a:pt x="58" y="81"/>
                  </a:lnTo>
                  <a:close/>
                  <a:moveTo>
                    <a:pt x="58" y="22"/>
                  </a:moveTo>
                  <a:cubicBezTo>
                    <a:pt x="9" y="22"/>
                    <a:pt x="9" y="22"/>
                    <a:pt x="9" y="22"/>
                  </a:cubicBezTo>
                  <a:cubicBezTo>
                    <a:pt x="9" y="14"/>
                    <a:pt x="9" y="14"/>
                    <a:pt x="9" y="14"/>
                  </a:cubicBezTo>
                  <a:cubicBezTo>
                    <a:pt x="9" y="11"/>
                    <a:pt x="11" y="9"/>
                    <a:pt x="13" y="9"/>
                  </a:cubicBezTo>
                  <a:cubicBezTo>
                    <a:pt x="54" y="9"/>
                    <a:pt x="54" y="9"/>
                    <a:pt x="54" y="9"/>
                  </a:cubicBezTo>
                  <a:cubicBezTo>
                    <a:pt x="56" y="9"/>
                    <a:pt x="58" y="11"/>
                    <a:pt x="58" y="14"/>
                  </a:cubicBezTo>
                  <a:lnTo>
                    <a:pt x="58"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5" name="Freeform 94">
              <a:extLst>
                <a:ext uri="{FF2B5EF4-FFF2-40B4-BE49-F238E27FC236}">
                  <a16:creationId xmlns:a16="http://schemas.microsoft.com/office/drawing/2014/main" id="{37409101-31C8-E04F-8744-C456BF4053A3}"/>
                </a:ext>
              </a:extLst>
            </p:cNvPr>
            <p:cNvSpPr>
              <a:spLocks/>
            </p:cNvSpPr>
            <p:nvPr/>
          </p:nvSpPr>
          <p:spPr bwMode="auto">
            <a:xfrm>
              <a:off x="417" y="1806"/>
              <a:ext cx="321" cy="194"/>
            </a:xfrm>
            <a:custGeom>
              <a:avLst/>
              <a:gdLst>
                <a:gd name="T0" fmla="*/ 217 w 217"/>
                <a:gd name="T1" fmla="*/ 5 h 131"/>
                <a:gd name="T2" fmla="*/ 212 w 217"/>
                <a:gd name="T3" fmla="*/ 0 h 131"/>
                <a:gd name="T4" fmla="*/ 5 w 217"/>
                <a:gd name="T5" fmla="*/ 0 h 131"/>
                <a:gd name="T6" fmla="*/ 0 w 217"/>
                <a:gd name="T7" fmla="*/ 5 h 131"/>
                <a:gd name="T8" fmla="*/ 0 w 217"/>
                <a:gd name="T9" fmla="*/ 29 h 131"/>
                <a:gd name="T10" fmla="*/ 10 w 217"/>
                <a:gd name="T11" fmla="*/ 29 h 131"/>
                <a:gd name="T12" fmla="*/ 10 w 217"/>
                <a:gd name="T13" fmla="*/ 10 h 131"/>
                <a:gd name="T14" fmla="*/ 207 w 217"/>
                <a:gd name="T15" fmla="*/ 10 h 131"/>
                <a:gd name="T16" fmla="*/ 207 w 217"/>
                <a:gd name="T17" fmla="*/ 121 h 131"/>
                <a:gd name="T18" fmla="*/ 97 w 217"/>
                <a:gd name="T19" fmla="*/ 121 h 131"/>
                <a:gd name="T20" fmla="*/ 97 w 217"/>
                <a:gd name="T21" fmla="*/ 131 h 131"/>
                <a:gd name="T22" fmla="*/ 212 w 217"/>
                <a:gd name="T23" fmla="*/ 131 h 131"/>
                <a:gd name="T24" fmla="*/ 217 w 217"/>
                <a:gd name="T25" fmla="*/ 126 h 131"/>
                <a:gd name="T26" fmla="*/ 217 w 217"/>
                <a:gd name="T27" fmla="*/ 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131">
                  <a:moveTo>
                    <a:pt x="217" y="5"/>
                  </a:moveTo>
                  <a:cubicBezTo>
                    <a:pt x="217" y="2"/>
                    <a:pt x="215" y="0"/>
                    <a:pt x="212" y="0"/>
                  </a:cubicBezTo>
                  <a:cubicBezTo>
                    <a:pt x="5" y="0"/>
                    <a:pt x="5" y="0"/>
                    <a:pt x="5" y="0"/>
                  </a:cubicBezTo>
                  <a:cubicBezTo>
                    <a:pt x="2" y="0"/>
                    <a:pt x="0" y="2"/>
                    <a:pt x="0" y="5"/>
                  </a:cubicBezTo>
                  <a:cubicBezTo>
                    <a:pt x="0" y="29"/>
                    <a:pt x="0" y="29"/>
                    <a:pt x="0" y="29"/>
                  </a:cubicBezTo>
                  <a:cubicBezTo>
                    <a:pt x="10" y="29"/>
                    <a:pt x="10" y="29"/>
                    <a:pt x="10" y="29"/>
                  </a:cubicBezTo>
                  <a:cubicBezTo>
                    <a:pt x="10" y="10"/>
                    <a:pt x="10" y="10"/>
                    <a:pt x="10" y="10"/>
                  </a:cubicBezTo>
                  <a:cubicBezTo>
                    <a:pt x="207" y="10"/>
                    <a:pt x="207" y="10"/>
                    <a:pt x="207" y="10"/>
                  </a:cubicBezTo>
                  <a:cubicBezTo>
                    <a:pt x="207" y="121"/>
                    <a:pt x="207" y="121"/>
                    <a:pt x="207" y="121"/>
                  </a:cubicBezTo>
                  <a:cubicBezTo>
                    <a:pt x="97" y="121"/>
                    <a:pt x="97" y="121"/>
                    <a:pt x="97" y="121"/>
                  </a:cubicBezTo>
                  <a:cubicBezTo>
                    <a:pt x="97" y="131"/>
                    <a:pt x="97" y="131"/>
                    <a:pt x="97" y="131"/>
                  </a:cubicBezTo>
                  <a:cubicBezTo>
                    <a:pt x="212" y="131"/>
                    <a:pt x="212" y="131"/>
                    <a:pt x="212" y="131"/>
                  </a:cubicBezTo>
                  <a:cubicBezTo>
                    <a:pt x="215" y="131"/>
                    <a:pt x="217" y="129"/>
                    <a:pt x="217" y="126"/>
                  </a:cubicBezTo>
                  <a:lnTo>
                    <a:pt x="2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6" name="Freeform 95">
              <a:extLst>
                <a:ext uri="{FF2B5EF4-FFF2-40B4-BE49-F238E27FC236}">
                  <a16:creationId xmlns:a16="http://schemas.microsoft.com/office/drawing/2014/main" id="{844F5876-66F7-7740-8476-CDBA4D0E8A4C}"/>
                </a:ext>
              </a:extLst>
            </p:cNvPr>
            <p:cNvSpPr>
              <a:spLocks/>
            </p:cNvSpPr>
            <p:nvPr/>
          </p:nvSpPr>
          <p:spPr bwMode="auto">
            <a:xfrm>
              <a:off x="382" y="1769"/>
              <a:ext cx="409" cy="321"/>
            </a:xfrm>
            <a:custGeom>
              <a:avLst/>
              <a:gdLst>
                <a:gd name="T0" fmla="*/ 272 w 277"/>
                <a:gd name="T1" fmla="*/ 171 h 217"/>
                <a:gd name="T2" fmla="*/ 265 w 277"/>
                <a:gd name="T3" fmla="*/ 171 h 217"/>
                <a:gd name="T4" fmla="*/ 265 w 277"/>
                <a:gd name="T5" fmla="*/ 24 h 217"/>
                <a:gd name="T6" fmla="*/ 242 w 277"/>
                <a:gd name="T7" fmla="*/ 0 h 217"/>
                <a:gd name="T8" fmla="*/ 23 w 277"/>
                <a:gd name="T9" fmla="*/ 0 h 217"/>
                <a:gd name="T10" fmla="*/ 0 w 277"/>
                <a:gd name="T11" fmla="*/ 24 h 217"/>
                <a:gd name="T12" fmla="*/ 0 w 277"/>
                <a:gd name="T13" fmla="*/ 54 h 217"/>
                <a:gd name="T14" fmla="*/ 10 w 277"/>
                <a:gd name="T15" fmla="*/ 54 h 217"/>
                <a:gd name="T16" fmla="*/ 10 w 277"/>
                <a:gd name="T17" fmla="*/ 24 h 217"/>
                <a:gd name="T18" fmla="*/ 23 w 277"/>
                <a:gd name="T19" fmla="*/ 10 h 217"/>
                <a:gd name="T20" fmla="*/ 242 w 277"/>
                <a:gd name="T21" fmla="*/ 10 h 217"/>
                <a:gd name="T22" fmla="*/ 255 w 277"/>
                <a:gd name="T23" fmla="*/ 24 h 217"/>
                <a:gd name="T24" fmla="*/ 255 w 277"/>
                <a:gd name="T25" fmla="*/ 171 h 217"/>
                <a:gd name="T26" fmla="*/ 163 w 277"/>
                <a:gd name="T27" fmla="*/ 171 h 217"/>
                <a:gd name="T28" fmla="*/ 158 w 277"/>
                <a:gd name="T29" fmla="*/ 176 h 217"/>
                <a:gd name="T30" fmla="*/ 158 w 277"/>
                <a:gd name="T31" fmla="*/ 183 h 217"/>
                <a:gd name="T32" fmla="*/ 121 w 277"/>
                <a:gd name="T33" fmla="*/ 183 h 217"/>
                <a:gd name="T34" fmla="*/ 121 w 277"/>
                <a:gd name="T35" fmla="*/ 193 h 217"/>
                <a:gd name="T36" fmla="*/ 163 w 277"/>
                <a:gd name="T37" fmla="*/ 193 h 217"/>
                <a:gd name="T38" fmla="*/ 168 w 277"/>
                <a:gd name="T39" fmla="*/ 188 h 217"/>
                <a:gd name="T40" fmla="*/ 168 w 277"/>
                <a:gd name="T41" fmla="*/ 181 h 217"/>
                <a:gd name="T42" fmla="*/ 267 w 277"/>
                <a:gd name="T43" fmla="*/ 181 h 217"/>
                <a:gd name="T44" fmla="*/ 267 w 277"/>
                <a:gd name="T45" fmla="*/ 200 h 217"/>
                <a:gd name="T46" fmla="*/ 260 w 277"/>
                <a:gd name="T47" fmla="*/ 207 h 217"/>
                <a:gd name="T48" fmla="*/ 121 w 277"/>
                <a:gd name="T49" fmla="*/ 207 h 217"/>
                <a:gd name="T50" fmla="*/ 121 w 277"/>
                <a:gd name="T51" fmla="*/ 208 h 217"/>
                <a:gd name="T52" fmla="*/ 117 w 277"/>
                <a:gd name="T53" fmla="*/ 216 h 217"/>
                <a:gd name="T54" fmla="*/ 116 w 277"/>
                <a:gd name="T55" fmla="*/ 217 h 217"/>
                <a:gd name="T56" fmla="*/ 260 w 277"/>
                <a:gd name="T57" fmla="*/ 217 h 217"/>
                <a:gd name="T58" fmla="*/ 277 w 277"/>
                <a:gd name="T59" fmla="*/ 200 h 217"/>
                <a:gd name="T60" fmla="*/ 277 w 277"/>
                <a:gd name="T61" fmla="*/ 176 h 217"/>
                <a:gd name="T62" fmla="*/ 272 w 277"/>
                <a:gd name="T63" fmla="*/ 17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7" h="217">
                  <a:moveTo>
                    <a:pt x="272" y="171"/>
                  </a:moveTo>
                  <a:cubicBezTo>
                    <a:pt x="265" y="171"/>
                    <a:pt x="265" y="171"/>
                    <a:pt x="265" y="171"/>
                  </a:cubicBezTo>
                  <a:cubicBezTo>
                    <a:pt x="265" y="24"/>
                    <a:pt x="265" y="24"/>
                    <a:pt x="265" y="24"/>
                  </a:cubicBezTo>
                  <a:cubicBezTo>
                    <a:pt x="265" y="11"/>
                    <a:pt x="255" y="0"/>
                    <a:pt x="242" y="0"/>
                  </a:cubicBezTo>
                  <a:cubicBezTo>
                    <a:pt x="23" y="0"/>
                    <a:pt x="23" y="0"/>
                    <a:pt x="23" y="0"/>
                  </a:cubicBezTo>
                  <a:cubicBezTo>
                    <a:pt x="10" y="0"/>
                    <a:pt x="0" y="11"/>
                    <a:pt x="0" y="24"/>
                  </a:cubicBezTo>
                  <a:cubicBezTo>
                    <a:pt x="0" y="54"/>
                    <a:pt x="0" y="54"/>
                    <a:pt x="0" y="54"/>
                  </a:cubicBezTo>
                  <a:cubicBezTo>
                    <a:pt x="10" y="54"/>
                    <a:pt x="10" y="54"/>
                    <a:pt x="10" y="54"/>
                  </a:cubicBezTo>
                  <a:cubicBezTo>
                    <a:pt x="10" y="24"/>
                    <a:pt x="10" y="24"/>
                    <a:pt x="10" y="24"/>
                  </a:cubicBezTo>
                  <a:cubicBezTo>
                    <a:pt x="10" y="16"/>
                    <a:pt x="16" y="10"/>
                    <a:pt x="23" y="10"/>
                  </a:cubicBezTo>
                  <a:cubicBezTo>
                    <a:pt x="242" y="10"/>
                    <a:pt x="242" y="10"/>
                    <a:pt x="242" y="10"/>
                  </a:cubicBezTo>
                  <a:cubicBezTo>
                    <a:pt x="249" y="10"/>
                    <a:pt x="255" y="16"/>
                    <a:pt x="255" y="24"/>
                  </a:cubicBezTo>
                  <a:cubicBezTo>
                    <a:pt x="255" y="171"/>
                    <a:pt x="255" y="171"/>
                    <a:pt x="255" y="171"/>
                  </a:cubicBezTo>
                  <a:cubicBezTo>
                    <a:pt x="163" y="171"/>
                    <a:pt x="163" y="171"/>
                    <a:pt x="163" y="171"/>
                  </a:cubicBezTo>
                  <a:cubicBezTo>
                    <a:pt x="160" y="171"/>
                    <a:pt x="158" y="173"/>
                    <a:pt x="158" y="176"/>
                  </a:cubicBezTo>
                  <a:cubicBezTo>
                    <a:pt x="158" y="183"/>
                    <a:pt x="158" y="183"/>
                    <a:pt x="158" y="183"/>
                  </a:cubicBezTo>
                  <a:cubicBezTo>
                    <a:pt x="121" y="183"/>
                    <a:pt x="121" y="183"/>
                    <a:pt x="121" y="183"/>
                  </a:cubicBezTo>
                  <a:cubicBezTo>
                    <a:pt x="121" y="193"/>
                    <a:pt x="121" y="193"/>
                    <a:pt x="121" y="193"/>
                  </a:cubicBezTo>
                  <a:cubicBezTo>
                    <a:pt x="163" y="193"/>
                    <a:pt x="163" y="193"/>
                    <a:pt x="163" y="193"/>
                  </a:cubicBezTo>
                  <a:cubicBezTo>
                    <a:pt x="166" y="193"/>
                    <a:pt x="168" y="191"/>
                    <a:pt x="168" y="188"/>
                  </a:cubicBezTo>
                  <a:cubicBezTo>
                    <a:pt x="168" y="181"/>
                    <a:pt x="168" y="181"/>
                    <a:pt x="168" y="181"/>
                  </a:cubicBezTo>
                  <a:cubicBezTo>
                    <a:pt x="267" y="181"/>
                    <a:pt x="267" y="181"/>
                    <a:pt x="267" y="181"/>
                  </a:cubicBezTo>
                  <a:cubicBezTo>
                    <a:pt x="267" y="200"/>
                    <a:pt x="267" y="200"/>
                    <a:pt x="267" y="200"/>
                  </a:cubicBezTo>
                  <a:cubicBezTo>
                    <a:pt x="267" y="204"/>
                    <a:pt x="264" y="207"/>
                    <a:pt x="260" y="207"/>
                  </a:cubicBezTo>
                  <a:cubicBezTo>
                    <a:pt x="121" y="207"/>
                    <a:pt x="121" y="207"/>
                    <a:pt x="121" y="207"/>
                  </a:cubicBezTo>
                  <a:cubicBezTo>
                    <a:pt x="121" y="208"/>
                    <a:pt x="121" y="208"/>
                    <a:pt x="121" y="208"/>
                  </a:cubicBezTo>
                  <a:cubicBezTo>
                    <a:pt x="120" y="211"/>
                    <a:pt x="119" y="213"/>
                    <a:pt x="117" y="216"/>
                  </a:cubicBezTo>
                  <a:cubicBezTo>
                    <a:pt x="116" y="217"/>
                    <a:pt x="116" y="217"/>
                    <a:pt x="116" y="217"/>
                  </a:cubicBezTo>
                  <a:cubicBezTo>
                    <a:pt x="260" y="217"/>
                    <a:pt x="260" y="217"/>
                    <a:pt x="260" y="217"/>
                  </a:cubicBezTo>
                  <a:cubicBezTo>
                    <a:pt x="270" y="217"/>
                    <a:pt x="277" y="209"/>
                    <a:pt x="277" y="200"/>
                  </a:cubicBezTo>
                  <a:cubicBezTo>
                    <a:pt x="277" y="176"/>
                    <a:pt x="277" y="176"/>
                    <a:pt x="277" y="176"/>
                  </a:cubicBezTo>
                  <a:cubicBezTo>
                    <a:pt x="277" y="173"/>
                    <a:pt x="275" y="171"/>
                    <a:pt x="272"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7" name="Freeform 96">
              <a:extLst>
                <a:ext uri="{FF2B5EF4-FFF2-40B4-BE49-F238E27FC236}">
                  <a16:creationId xmlns:a16="http://schemas.microsoft.com/office/drawing/2014/main" id="{A289E8F4-C028-6148-B109-3D339897DCB7}"/>
                </a:ext>
              </a:extLst>
            </p:cNvPr>
            <p:cNvSpPr>
              <a:spLocks/>
            </p:cNvSpPr>
            <p:nvPr/>
          </p:nvSpPr>
          <p:spPr bwMode="auto">
            <a:xfrm>
              <a:off x="369" y="1895"/>
              <a:ext cx="115" cy="154"/>
            </a:xfrm>
            <a:custGeom>
              <a:avLst/>
              <a:gdLst>
                <a:gd name="T0" fmla="*/ 78 w 78"/>
                <a:gd name="T1" fmla="*/ 9 h 104"/>
                <a:gd name="T2" fmla="*/ 78 w 78"/>
                <a:gd name="T3" fmla="*/ 5 h 104"/>
                <a:gd name="T4" fmla="*/ 73 w 78"/>
                <a:gd name="T5" fmla="*/ 0 h 104"/>
                <a:gd name="T6" fmla="*/ 5 w 78"/>
                <a:gd name="T7" fmla="*/ 0 h 104"/>
                <a:gd name="T8" fmla="*/ 0 w 78"/>
                <a:gd name="T9" fmla="*/ 5 h 104"/>
                <a:gd name="T10" fmla="*/ 0 w 78"/>
                <a:gd name="T11" fmla="*/ 100 h 104"/>
                <a:gd name="T12" fmla="*/ 5 w 78"/>
                <a:gd name="T13" fmla="*/ 104 h 104"/>
                <a:gd name="T14" fmla="*/ 43 w 78"/>
                <a:gd name="T15" fmla="*/ 104 h 104"/>
                <a:gd name="T16" fmla="*/ 43 w 78"/>
                <a:gd name="T17" fmla="*/ 95 h 104"/>
                <a:gd name="T18" fmla="*/ 10 w 78"/>
                <a:gd name="T19" fmla="*/ 95 h 104"/>
                <a:gd name="T20" fmla="*/ 10 w 78"/>
                <a:gd name="T21" fmla="*/ 9 h 104"/>
                <a:gd name="T22" fmla="*/ 78 w 78"/>
                <a:gd name="T23"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04">
                  <a:moveTo>
                    <a:pt x="78" y="9"/>
                  </a:moveTo>
                  <a:cubicBezTo>
                    <a:pt x="78" y="5"/>
                    <a:pt x="78" y="5"/>
                    <a:pt x="78" y="5"/>
                  </a:cubicBezTo>
                  <a:cubicBezTo>
                    <a:pt x="78" y="2"/>
                    <a:pt x="76" y="0"/>
                    <a:pt x="73" y="0"/>
                  </a:cubicBezTo>
                  <a:cubicBezTo>
                    <a:pt x="5" y="0"/>
                    <a:pt x="5" y="0"/>
                    <a:pt x="5" y="0"/>
                  </a:cubicBezTo>
                  <a:cubicBezTo>
                    <a:pt x="3" y="0"/>
                    <a:pt x="0" y="2"/>
                    <a:pt x="0" y="5"/>
                  </a:cubicBezTo>
                  <a:cubicBezTo>
                    <a:pt x="0" y="100"/>
                    <a:pt x="0" y="100"/>
                    <a:pt x="0" y="100"/>
                  </a:cubicBezTo>
                  <a:cubicBezTo>
                    <a:pt x="0" y="102"/>
                    <a:pt x="3" y="104"/>
                    <a:pt x="5" y="104"/>
                  </a:cubicBezTo>
                  <a:cubicBezTo>
                    <a:pt x="43" y="104"/>
                    <a:pt x="43" y="104"/>
                    <a:pt x="43" y="104"/>
                  </a:cubicBezTo>
                  <a:cubicBezTo>
                    <a:pt x="43" y="95"/>
                    <a:pt x="43" y="95"/>
                    <a:pt x="43" y="95"/>
                  </a:cubicBezTo>
                  <a:cubicBezTo>
                    <a:pt x="10" y="95"/>
                    <a:pt x="10" y="95"/>
                    <a:pt x="10" y="95"/>
                  </a:cubicBezTo>
                  <a:cubicBezTo>
                    <a:pt x="10" y="9"/>
                    <a:pt x="10" y="9"/>
                    <a:pt x="10" y="9"/>
                  </a:cubicBezTo>
                  <a:lnTo>
                    <a:pt x="78"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8" name="Freeform 97">
              <a:extLst>
                <a:ext uri="{FF2B5EF4-FFF2-40B4-BE49-F238E27FC236}">
                  <a16:creationId xmlns:a16="http://schemas.microsoft.com/office/drawing/2014/main" id="{30B1422A-1FC0-E644-86CF-3A9C1C0E7009}"/>
                </a:ext>
              </a:extLst>
            </p:cNvPr>
            <p:cNvSpPr>
              <a:spLocks/>
            </p:cNvSpPr>
            <p:nvPr/>
          </p:nvSpPr>
          <p:spPr bwMode="auto">
            <a:xfrm>
              <a:off x="341" y="1864"/>
              <a:ext cx="171" cy="226"/>
            </a:xfrm>
            <a:custGeom>
              <a:avLst/>
              <a:gdLst>
                <a:gd name="T0" fmla="*/ 99 w 116"/>
                <a:gd name="T1" fmla="*/ 9 h 153"/>
                <a:gd name="T2" fmla="*/ 106 w 116"/>
                <a:gd name="T3" fmla="*/ 17 h 153"/>
                <a:gd name="T4" fmla="*/ 106 w 116"/>
                <a:gd name="T5" fmla="*/ 31 h 153"/>
                <a:gd name="T6" fmla="*/ 116 w 116"/>
                <a:gd name="T7" fmla="*/ 31 h 153"/>
                <a:gd name="T8" fmla="*/ 116 w 116"/>
                <a:gd name="T9" fmla="*/ 17 h 153"/>
                <a:gd name="T10" fmla="*/ 99 w 116"/>
                <a:gd name="T11" fmla="*/ 0 h 153"/>
                <a:gd name="T12" fmla="*/ 17 w 116"/>
                <a:gd name="T13" fmla="*/ 0 h 153"/>
                <a:gd name="T14" fmla="*/ 0 w 116"/>
                <a:gd name="T15" fmla="*/ 17 h 153"/>
                <a:gd name="T16" fmla="*/ 0 w 116"/>
                <a:gd name="T17" fmla="*/ 136 h 153"/>
                <a:gd name="T18" fmla="*/ 17 w 116"/>
                <a:gd name="T19" fmla="*/ 153 h 153"/>
                <a:gd name="T20" fmla="*/ 68 w 116"/>
                <a:gd name="T21" fmla="*/ 153 h 153"/>
                <a:gd name="T22" fmla="*/ 67 w 116"/>
                <a:gd name="T23" fmla="*/ 152 h 153"/>
                <a:gd name="T24" fmla="*/ 63 w 116"/>
                <a:gd name="T25" fmla="*/ 144 h 153"/>
                <a:gd name="T26" fmla="*/ 63 w 116"/>
                <a:gd name="T27" fmla="*/ 144 h 153"/>
                <a:gd name="T28" fmla="*/ 17 w 116"/>
                <a:gd name="T29" fmla="*/ 144 h 153"/>
                <a:gd name="T30" fmla="*/ 10 w 116"/>
                <a:gd name="T31" fmla="*/ 136 h 153"/>
                <a:gd name="T32" fmla="*/ 10 w 116"/>
                <a:gd name="T33" fmla="*/ 17 h 153"/>
                <a:gd name="T34" fmla="*/ 17 w 116"/>
                <a:gd name="T35" fmla="*/ 9 h 153"/>
                <a:gd name="T36" fmla="*/ 99 w 116"/>
                <a:gd name="T37" fmla="*/ 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 h="153">
                  <a:moveTo>
                    <a:pt x="99" y="9"/>
                  </a:moveTo>
                  <a:cubicBezTo>
                    <a:pt x="103" y="9"/>
                    <a:pt x="106" y="13"/>
                    <a:pt x="106" y="17"/>
                  </a:cubicBezTo>
                  <a:cubicBezTo>
                    <a:pt x="106" y="31"/>
                    <a:pt x="106" y="31"/>
                    <a:pt x="106" y="31"/>
                  </a:cubicBezTo>
                  <a:cubicBezTo>
                    <a:pt x="116" y="31"/>
                    <a:pt x="116" y="31"/>
                    <a:pt x="116" y="31"/>
                  </a:cubicBezTo>
                  <a:cubicBezTo>
                    <a:pt x="116" y="17"/>
                    <a:pt x="116" y="17"/>
                    <a:pt x="116" y="17"/>
                  </a:cubicBezTo>
                  <a:cubicBezTo>
                    <a:pt x="116" y="7"/>
                    <a:pt x="108" y="0"/>
                    <a:pt x="99" y="0"/>
                  </a:cubicBezTo>
                  <a:cubicBezTo>
                    <a:pt x="17" y="0"/>
                    <a:pt x="17" y="0"/>
                    <a:pt x="17" y="0"/>
                  </a:cubicBezTo>
                  <a:cubicBezTo>
                    <a:pt x="8" y="0"/>
                    <a:pt x="0" y="7"/>
                    <a:pt x="0" y="17"/>
                  </a:cubicBezTo>
                  <a:cubicBezTo>
                    <a:pt x="0" y="136"/>
                    <a:pt x="0" y="136"/>
                    <a:pt x="0" y="136"/>
                  </a:cubicBezTo>
                  <a:cubicBezTo>
                    <a:pt x="0" y="145"/>
                    <a:pt x="8" y="153"/>
                    <a:pt x="17" y="153"/>
                  </a:cubicBezTo>
                  <a:cubicBezTo>
                    <a:pt x="68" y="153"/>
                    <a:pt x="68" y="153"/>
                    <a:pt x="68" y="153"/>
                  </a:cubicBezTo>
                  <a:cubicBezTo>
                    <a:pt x="67" y="152"/>
                    <a:pt x="67" y="152"/>
                    <a:pt x="67" y="152"/>
                  </a:cubicBezTo>
                  <a:cubicBezTo>
                    <a:pt x="65" y="150"/>
                    <a:pt x="64" y="147"/>
                    <a:pt x="63" y="144"/>
                  </a:cubicBezTo>
                  <a:cubicBezTo>
                    <a:pt x="63" y="144"/>
                    <a:pt x="63" y="144"/>
                    <a:pt x="63" y="144"/>
                  </a:cubicBezTo>
                  <a:cubicBezTo>
                    <a:pt x="17" y="144"/>
                    <a:pt x="17" y="144"/>
                    <a:pt x="17" y="144"/>
                  </a:cubicBezTo>
                  <a:cubicBezTo>
                    <a:pt x="13" y="144"/>
                    <a:pt x="10" y="140"/>
                    <a:pt x="10" y="136"/>
                  </a:cubicBezTo>
                  <a:cubicBezTo>
                    <a:pt x="10" y="17"/>
                    <a:pt x="10" y="17"/>
                    <a:pt x="10" y="17"/>
                  </a:cubicBezTo>
                  <a:cubicBezTo>
                    <a:pt x="10" y="13"/>
                    <a:pt x="13" y="9"/>
                    <a:pt x="17" y="9"/>
                  </a:cubicBezTo>
                  <a:lnTo>
                    <a:pt x="9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09" name="Oval 98">
              <a:extLst>
                <a:ext uri="{FF2B5EF4-FFF2-40B4-BE49-F238E27FC236}">
                  <a16:creationId xmlns:a16="http://schemas.microsoft.com/office/drawing/2014/main" id="{A4B792FB-71CE-1145-960B-B90FBEB0B650}"/>
                </a:ext>
              </a:extLst>
            </p:cNvPr>
            <p:cNvSpPr>
              <a:spLocks noChangeArrowheads="1"/>
            </p:cNvSpPr>
            <p:nvPr/>
          </p:nvSpPr>
          <p:spPr bwMode="auto">
            <a:xfrm>
              <a:off x="490" y="2059"/>
              <a:ext cx="13" cy="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0" name="Oval 99">
              <a:extLst>
                <a:ext uri="{FF2B5EF4-FFF2-40B4-BE49-F238E27FC236}">
                  <a16:creationId xmlns:a16="http://schemas.microsoft.com/office/drawing/2014/main" id="{5EF5F9D8-CCE3-2343-807F-0CF85E03EAF0}"/>
                </a:ext>
              </a:extLst>
            </p:cNvPr>
            <p:cNvSpPr>
              <a:spLocks noChangeArrowheads="1"/>
            </p:cNvSpPr>
            <p:nvPr/>
          </p:nvSpPr>
          <p:spPr bwMode="auto">
            <a:xfrm>
              <a:off x="422" y="1882"/>
              <a:ext cx="9" cy="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11" name="Oval 100">
              <a:extLst>
                <a:ext uri="{FF2B5EF4-FFF2-40B4-BE49-F238E27FC236}">
                  <a16:creationId xmlns:a16="http://schemas.microsoft.com/office/drawing/2014/main" id="{3D380F82-1897-C145-8D61-C6B842E53DF3}"/>
                </a:ext>
              </a:extLst>
            </p:cNvPr>
            <p:cNvSpPr>
              <a:spLocks noChangeArrowheads="1"/>
            </p:cNvSpPr>
            <p:nvPr/>
          </p:nvSpPr>
          <p:spPr bwMode="auto">
            <a:xfrm>
              <a:off x="417" y="2053"/>
              <a:ext cx="18"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12" name="Group 4">
            <a:extLst>
              <a:ext uri="{FF2B5EF4-FFF2-40B4-BE49-F238E27FC236}">
                <a16:creationId xmlns:a16="http://schemas.microsoft.com/office/drawing/2014/main" id="{84C17A15-152C-A348-853A-B692B4282DA1}"/>
              </a:ext>
            </a:extLst>
          </p:cNvPr>
          <p:cNvGrpSpPr>
            <a:grpSpLocks noChangeAspect="1"/>
          </p:cNvGrpSpPr>
          <p:nvPr userDrawn="1"/>
        </p:nvGrpSpPr>
        <p:grpSpPr bwMode="auto">
          <a:xfrm>
            <a:off x="5877270" y="5532782"/>
            <a:ext cx="484650" cy="403874"/>
            <a:chOff x="348" y="472"/>
            <a:chExt cx="426" cy="355"/>
          </a:xfrm>
          <a:solidFill>
            <a:schemeClr val="accent1"/>
          </a:solidFill>
        </p:grpSpPr>
        <p:sp>
          <p:nvSpPr>
            <p:cNvPr id="313" name="Freeform 5">
              <a:extLst>
                <a:ext uri="{FF2B5EF4-FFF2-40B4-BE49-F238E27FC236}">
                  <a16:creationId xmlns:a16="http://schemas.microsoft.com/office/drawing/2014/main" id="{719C8B8C-D094-D74C-AF4C-E723A3C19C5E}"/>
                </a:ext>
              </a:extLst>
            </p:cNvPr>
            <p:cNvSpPr>
              <a:spLocks/>
            </p:cNvSpPr>
            <p:nvPr/>
          </p:nvSpPr>
          <p:spPr bwMode="auto">
            <a:xfrm>
              <a:off x="348" y="543"/>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4" name="Oval 6">
              <a:extLst>
                <a:ext uri="{FF2B5EF4-FFF2-40B4-BE49-F238E27FC236}">
                  <a16:creationId xmlns:a16="http://schemas.microsoft.com/office/drawing/2014/main" id="{0E3079FA-EBC0-1C4F-BF6F-4EF1A488E97C}"/>
                </a:ext>
              </a:extLst>
            </p:cNvPr>
            <p:cNvSpPr>
              <a:spLocks noChangeArrowheads="1"/>
            </p:cNvSpPr>
            <p:nvPr/>
          </p:nvSpPr>
          <p:spPr bwMode="auto">
            <a:xfrm>
              <a:off x="401"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5" name="Oval 7">
              <a:extLst>
                <a:ext uri="{FF2B5EF4-FFF2-40B4-BE49-F238E27FC236}">
                  <a16:creationId xmlns:a16="http://schemas.microsoft.com/office/drawing/2014/main" id="{1020AE0A-3CB9-274A-B949-2F4B93C8FE61}"/>
                </a:ext>
              </a:extLst>
            </p:cNvPr>
            <p:cNvSpPr>
              <a:spLocks noChangeArrowheads="1"/>
            </p:cNvSpPr>
            <p:nvPr/>
          </p:nvSpPr>
          <p:spPr bwMode="auto">
            <a:xfrm>
              <a:off x="437" y="507"/>
              <a:ext cx="17"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6" name="Oval 8">
              <a:extLst>
                <a:ext uri="{FF2B5EF4-FFF2-40B4-BE49-F238E27FC236}">
                  <a16:creationId xmlns:a16="http://schemas.microsoft.com/office/drawing/2014/main" id="{98F34F8F-ABB7-4848-A76F-9F6C562D9670}"/>
                </a:ext>
              </a:extLst>
            </p:cNvPr>
            <p:cNvSpPr>
              <a:spLocks noChangeArrowheads="1"/>
            </p:cNvSpPr>
            <p:nvPr/>
          </p:nvSpPr>
          <p:spPr bwMode="auto">
            <a:xfrm>
              <a:off x="472" y="507"/>
              <a:ext cx="18" cy="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7" name="Freeform 9">
              <a:extLst>
                <a:ext uri="{FF2B5EF4-FFF2-40B4-BE49-F238E27FC236}">
                  <a16:creationId xmlns:a16="http://schemas.microsoft.com/office/drawing/2014/main" id="{AA090CA5-2F52-AF46-BB3E-337567489E55}"/>
                </a:ext>
              </a:extLst>
            </p:cNvPr>
            <p:cNvSpPr>
              <a:spLocks noEditPoints="1"/>
            </p:cNvSpPr>
            <p:nvPr/>
          </p:nvSpPr>
          <p:spPr bwMode="auto">
            <a:xfrm>
              <a:off x="348" y="472"/>
              <a:ext cx="373" cy="284"/>
            </a:xfrm>
            <a:custGeom>
              <a:avLst/>
              <a:gdLst>
                <a:gd name="T0" fmla="*/ 222 w 252"/>
                <a:gd name="T1" fmla="*/ 192 h 192"/>
                <a:gd name="T2" fmla="*/ 30 w 252"/>
                <a:gd name="T3" fmla="*/ 192 h 192"/>
                <a:gd name="T4" fmla="*/ 0 w 252"/>
                <a:gd name="T5" fmla="*/ 162 h 192"/>
                <a:gd name="T6" fmla="*/ 0 w 252"/>
                <a:gd name="T7" fmla="*/ 30 h 192"/>
                <a:gd name="T8" fmla="*/ 30 w 252"/>
                <a:gd name="T9" fmla="*/ 0 h 192"/>
                <a:gd name="T10" fmla="*/ 222 w 252"/>
                <a:gd name="T11" fmla="*/ 0 h 192"/>
                <a:gd name="T12" fmla="*/ 252 w 252"/>
                <a:gd name="T13" fmla="*/ 30 h 192"/>
                <a:gd name="T14" fmla="*/ 252 w 252"/>
                <a:gd name="T15" fmla="*/ 162 h 192"/>
                <a:gd name="T16" fmla="*/ 222 w 252"/>
                <a:gd name="T17" fmla="*/ 192 h 192"/>
                <a:gd name="T18" fmla="*/ 30 w 252"/>
                <a:gd name="T19" fmla="*/ 12 h 192"/>
                <a:gd name="T20" fmla="*/ 12 w 252"/>
                <a:gd name="T21" fmla="*/ 30 h 192"/>
                <a:gd name="T22" fmla="*/ 12 w 252"/>
                <a:gd name="T23" fmla="*/ 162 h 192"/>
                <a:gd name="T24" fmla="*/ 30 w 252"/>
                <a:gd name="T25" fmla="*/ 180 h 192"/>
                <a:gd name="T26" fmla="*/ 222 w 252"/>
                <a:gd name="T27" fmla="*/ 180 h 192"/>
                <a:gd name="T28" fmla="*/ 240 w 252"/>
                <a:gd name="T29" fmla="*/ 162 h 192"/>
                <a:gd name="T30" fmla="*/ 240 w 252"/>
                <a:gd name="T31" fmla="*/ 30 h 192"/>
                <a:gd name="T32" fmla="*/ 222 w 252"/>
                <a:gd name="T33" fmla="*/ 12 h 192"/>
                <a:gd name="T34" fmla="*/ 30 w 252"/>
                <a:gd name="T35"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2" h="192">
                  <a:moveTo>
                    <a:pt x="222" y="192"/>
                  </a:moveTo>
                  <a:cubicBezTo>
                    <a:pt x="30" y="192"/>
                    <a:pt x="30" y="192"/>
                    <a:pt x="30" y="192"/>
                  </a:cubicBezTo>
                  <a:cubicBezTo>
                    <a:pt x="14" y="192"/>
                    <a:pt x="0" y="179"/>
                    <a:pt x="0" y="162"/>
                  </a:cubicBezTo>
                  <a:cubicBezTo>
                    <a:pt x="0" y="30"/>
                    <a:pt x="0" y="30"/>
                    <a:pt x="0" y="30"/>
                  </a:cubicBezTo>
                  <a:cubicBezTo>
                    <a:pt x="0" y="13"/>
                    <a:pt x="14" y="0"/>
                    <a:pt x="30" y="0"/>
                  </a:cubicBezTo>
                  <a:cubicBezTo>
                    <a:pt x="222" y="0"/>
                    <a:pt x="222" y="0"/>
                    <a:pt x="222" y="0"/>
                  </a:cubicBezTo>
                  <a:cubicBezTo>
                    <a:pt x="239" y="0"/>
                    <a:pt x="252" y="13"/>
                    <a:pt x="252" y="30"/>
                  </a:cubicBezTo>
                  <a:cubicBezTo>
                    <a:pt x="252" y="162"/>
                    <a:pt x="252" y="162"/>
                    <a:pt x="252" y="162"/>
                  </a:cubicBezTo>
                  <a:cubicBezTo>
                    <a:pt x="252" y="179"/>
                    <a:pt x="239" y="192"/>
                    <a:pt x="222" y="192"/>
                  </a:cubicBezTo>
                  <a:close/>
                  <a:moveTo>
                    <a:pt x="30" y="12"/>
                  </a:moveTo>
                  <a:cubicBezTo>
                    <a:pt x="20" y="12"/>
                    <a:pt x="12" y="20"/>
                    <a:pt x="12" y="30"/>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lnTo>
                    <a:pt x="3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8" name="Freeform 10">
              <a:extLst>
                <a:ext uri="{FF2B5EF4-FFF2-40B4-BE49-F238E27FC236}">
                  <a16:creationId xmlns:a16="http://schemas.microsoft.com/office/drawing/2014/main" id="{8894367A-92E9-164E-BC86-5B276995A8E7}"/>
                </a:ext>
              </a:extLst>
            </p:cNvPr>
            <p:cNvSpPr>
              <a:spLocks/>
            </p:cNvSpPr>
            <p:nvPr/>
          </p:nvSpPr>
          <p:spPr bwMode="auto">
            <a:xfrm>
              <a:off x="703" y="614"/>
              <a:ext cx="71" cy="18"/>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19" name="Freeform 11">
              <a:extLst>
                <a:ext uri="{FF2B5EF4-FFF2-40B4-BE49-F238E27FC236}">
                  <a16:creationId xmlns:a16="http://schemas.microsoft.com/office/drawing/2014/main" id="{8C879DF6-8A8C-D14C-9B9C-E0EB824DC79F}"/>
                </a:ext>
              </a:extLst>
            </p:cNvPr>
            <p:cNvSpPr>
              <a:spLocks/>
            </p:cNvSpPr>
            <p:nvPr/>
          </p:nvSpPr>
          <p:spPr bwMode="auto">
            <a:xfrm>
              <a:off x="401" y="543"/>
              <a:ext cx="373" cy="284"/>
            </a:xfrm>
            <a:custGeom>
              <a:avLst/>
              <a:gdLst>
                <a:gd name="T0" fmla="*/ 222 w 252"/>
                <a:gd name="T1" fmla="*/ 192 h 192"/>
                <a:gd name="T2" fmla="*/ 30 w 252"/>
                <a:gd name="T3" fmla="*/ 192 h 192"/>
                <a:gd name="T4" fmla="*/ 0 w 252"/>
                <a:gd name="T5" fmla="*/ 162 h 192"/>
                <a:gd name="T6" fmla="*/ 0 w 252"/>
                <a:gd name="T7" fmla="*/ 138 h 192"/>
                <a:gd name="T8" fmla="*/ 6 w 252"/>
                <a:gd name="T9" fmla="*/ 132 h 192"/>
                <a:gd name="T10" fmla="*/ 12 w 252"/>
                <a:gd name="T11" fmla="*/ 138 h 192"/>
                <a:gd name="T12" fmla="*/ 12 w 252"/>
                <a:gd name="T13" fmla="*/ 162 h 192"/>
                <a:gd name="T14" fmla="*/ 30 w 252"/>
                <a:gd name="T15" fmla="*/ 180 h 192"/>
                <a:gd name="T16" fmla="*/ 222 w 252"/>
                <a:gd name="T17" fmla="*/ 180 h 192"/>
                <a:gd name="T18" fmla="*/ 240 w 252"/>
                <a:gd name="T19" fmla="*/ 162 h 192"/>
                <a:gd name="T20" fmla="*/ 240 w 252"/>
                <a:gd name="T21" fmla="*/ 30 h 192"/>
                <a:gd name="T22" fmla="*/ 222 w 252"/>
                <a:gd name="T23" fmla="*/ 12 h 192"/>
                <a:gd name="T24" fmla="*/ 210 w 252"/>
                <a:gd name="T25" fmla="*/ 12 h 192"/>
                <a:gd name="T26" fmla="*/ 204 w 252"/>
                <a:gd name="T27" fmla="*/ 6 h 192"/>
                <a:gd name="T28" fmla="*/ 210 w 252"/>
                <a:gd name="T29" fmla="*/ 0 h 192"/>
                <a:gd name="T30" fmla="*/ 222 w 252"/>
                <a:gd name="T31" fmla="*/ 0 h 192"/>
                <a:gd name="T32" fmla="*/ 252 w 252"/>
                <a:gd name="T33" fmla="*/ 30 h 192"/>
                <a:gd name="T34" fmla="*/ 252 w 252"/>
                <a:gd name="T35" fmla="*/ 162 h 192"/>
                <a:gd name="T36" fmla="*/ 222 w 252"/>
                <a:gd name="T3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192">
                  <a:moveTo>
                    <a:pt x="222" y="192"/>
                  </a:moveTo>
                  <a:cubicBezTo>
                    <a:pt x="30" y="192"/>
                    <a:pt x="30" y="192"/>
                    <a:pt x="30" y="192"/>
                  </a:cubicBezTo>
                  <a:cubicBezTo>
                    <a:pt x="14" y="192"/>
                    <a:pt x="0" y="179"/>
                    <a:pt x="0" y="162"/>
                  </a:cubicBezTo>
                  <a:cubicBezTo>
                    <a:pt x="0" y="138"/>
                    <a:pt x="0" y="138"/>
                    <a:pt x="0" y="138"/>
                  </a:cubicBezTo>
                  <a:cubicBezTo>
                    <a:pt x="0" y="135"/>
                    <a:pt x="3" y="132"/>
                    <a:pt x="6" y="132"/>
                  </a:cubicBezTo>
                  <a:cubicBezTo>
                    <a:pt x="10" y="132"/>
                    <a:pt x="12" y="135"/>
                    <a:pt x="12" y="138"/>
                  </a:cubicBezTo>
                  <a:cubicBezTo>
                    <a:pt x="12" y="162"/>
                    <a:pt x="12" y="162"/>
                    <a:pt x="12" y="162"/>
                  </a:cubicBezTo>
                  <a:cubicBezTo>
                    <a:pt x="12" y="172"/>
                    <a:pt x="20" y="180"/>
                    <a:pt x="30" y="180"/>
                  </a:cubicBezTo>
                  <a:cubicBezTo>
                    <a:pt x="222" y="180"/>
                    <a:pt x="222" y="180"/>
                    <a:pt x="222" y="180"/>
                  </a:cubicBezTo>
                  <a:cubicBezTo>
                    <a:pt x="232" y="180"/>
                    <a:pt x="240" y="172"/>
                    <a:pt x="240" y="162"/>
                  </a:cubicBezTo>
                  <a:cubicBezTo>
                    <a:pt x="240" y="30"/>
                    <a:pt x="240" y="30"/>
                    <a:pt x="240" y="30"/>
                  </a:cubicBezTo>
                  <a:cubicBezTo>
                    <a:pt x="240" y="20"/>
                    <a:pt x="232" y="12"/>
                    <a:pt x="222" y="12"/>
                  </a:cubicBezTo>
                  <a:cubicBezTo>
                    <a:pt x="210" y="12"/>
                    <a:pt x="210" y="12"/>
                    <a:pt x="210" y="12"/>
                  </a:cubicBezTo>
                  <a:cubicBezTo>
                    <a:pt x="207" y="12"/>
                    <a:pt x="204" y="9"/>
                    <a:pt x="204" y="6"/>
                  </a:cubicBezTo>
                  <a:cubicBezTo>
                    <a:pt x="204" y="3"/>
                    <a:pt x="207" y="0"/>
                    <a:pt x="210" y="0"/>
                  </a:cubicBezTo>
                  <a:cubicBezTo>
                    <a:pt x="222" y="0"/>
                    <a:pt x="222" y="0"/>
                    <a:pt x="222" y="0"/>
                  </a:cubicBezTo>
                  <a:cubicBezTo>
                    <a:pt x="239" y="0"/>
                    <a:pt x="252" y="13"/>
                    <a:pt x="252" y="30"/>
                  </a:cubicBezTo>
                  <a:cubicBezTo>
                    <a:pt x="252" y="162"/>
                    <a:pt x="252" y="162"/>
                    <a:pt x="252" y="162"/>
                  </a:cubicBezTo>
                  <a:cubicBezTo>
                    <a:pt x="252" y="179"/>
                    <a:pt x="239" y="192"/>
                    <a:pt x="222" y="1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320" name="Freeform 132">
            <a:extLst>
              <a:ext uri="{FF2B5EF4-FFF2-40B4-BE49-F238E27FC236}">
                <a16:creationId xmlns:a16="http://schemas.microsoft.com/office/drawing/2014/main" id="{45BDCAD5-FFA8-D94A-91ED-271D762E1EF5}"/>
              </a:ext>
            </a:extLst>
          </p:cNvPr>
          <p:cNvSpPr>
            <a:spLocks noEditPoints="1"/>
          </p:cNvSpPr>
          <p:nvPr userDrawn="1"/>
        </p:nvSpPr>
        <p:spPr bwMode="auto">
          <a:xfrm>
            <a:off x="8409731" y="5515535"/>
            <a:ext cx="494523" cy="438368"/>
          </a:xfrm>
          <a:custGeom>
            <a:avLst/>
            <a:gdLst>
              <a:gd name="T0" fmla="*/ 9 w 133"/>
              <a:gd name="T1" fmla="*/ 0 h 116"/>
              <a:gd name="T2" fmla="*/ 0 w 133"/>
              <a:gd name="T3" fmla="*/ 91 h 116"/>
              <a:gd name="T4" fmla="*/ 56 w 133"/>
              <a:gd name="T5" fmla="*/ 99 h 116"/>
              <a:gd name="T6" fmla="*/ 39 w 133"/>
              <a:gd name="T7" fmla="*/ 110 h 116"/>
              <a:gd name="T8" fmla="*/ 39 w 133"/>
              <a:gd name="T9" fmla="*/ 116 h 116"/>
              <a:gd name="T10" fmla="*/ 97 w 133"/>
              <a:gd name="T11" fmla="*/ 113 h 116"/>
              <a:gd name="T12" fmla="*/ 78 w 133"/>
              <a:gd name="T13" fmla="*/ 110 h 116"/>
              <a:gd name="T14" fmla="*/ 124 w 133"/>
              <a:gd name="T15" fmla="*/ 99 h 116"/>
              <a:gd name="T16" fmla="*/ 133 w 133"/>
              <a:gd name="T17" fmla="*/ 8 h 116"/>
              <a:gd name="T18" fmla="*/ 72 w 133"/>
              <a:gd name="T19" fmla="*/ 110 h 116"/>
              <a:gd name="T20" fmla="*/ 61 w 133"/>
              <a:gd name="T21" fmla="*/ 99 h 116"/>
              <a:gd name="T22" fmla="*/ 72 w 133"/>
              <a:gd name="T23" fmla="*/ 110 h 116"/>
              <a:gd name="T24" fmla="*/ 124 w 133"/>
              <a:gd name="T25" fmla="*/ 94 h 116"/>
              <a:gd name="T26" fmla="*/ 6 w 133"/>
              <a:gd name="T27" fmla="*/ 91 h 116"/>
              <a:gd name="T28" fmla="*/ 9 w 133"/>
              <a:gd name="T29" fmla="*/ 5 h 116"/>
              <a:gd name="T30" fmla="*/ 127 w 133"/>
              <a:gd name="T31" fmla="*/ 8 h 116"/>
              <a:gd name="T32" fmla="*/ 109 w 133"/>
              <a:gd name="T33" fmla="*/ 36 h 116"/>
              <a:gd name="T34" fmla="*/ 68 w 133"/>
              <a:gd name="T35" fmla="*/ 19 h 116"/>
              <a:gd name="T36" fmla="*/ 30 w 133"/>
              <a:gd name="T37" fmla="*/ 36 h 116"/>
              <a:gd name="T38" fmla="*/ 30 w 133"/>
              <a:gd name="T39" fmla="*/ 36 h 116"/>
              <a:gd name="T40" fmla="*/ 28 w 133"/>
              <a:gd name="T41" fmla="*/ 37 h 116"/>
              <a:gd name="T42" fmla="*/ 28 w 133"/>
              <a:gd name="T43" fmla="*/ 57 h 116"/>
              <a:gd name="T44" fmla="*/ 23 w 133"/>
              <a:gd name="T45" fmla="*/ 76 h 116"/>
              <a:gd name="T46" fmla="*/ 36 w 133"/>
              <a:gd name="T47" fmla="*/ 77 h 116"/>
              <a:gd name="T48" fmla="*/ 39 w 133"/>
              <a:gd name="T49" fmla="*/ 73 h 116"/>
              <a:gd name="T50" fmla="*/ 34 w 133"/>
              <a:gd name="T51" fmla="*/ 43 h 116"/>
              <a:gd name="T52" fmla="*/ 45 w 133"/>
              <a:gd name="T53" fmla="*/ 66 h 116"/>
              <a:gd name="T54" fmla="*/ 68 w 133"/>
              <a:gd name="T55" fmla="*/ 79 h 116"/>
              <a:gd name="T56" fmla="*/ 71 w 133"/>
              <a:gd name="T57" fmla="*/ 79 h 116"/>
              <a:gd name="T58" fmla="*/ 94 w 133"/>
              <a:gd name="T59" fmla="*/ 66 h 116"/>
              <a:gd name="T60" fmla="*/ 109 w 133"/>
              <a:gd name="T61" fmla="*/ 41 h 116"/>
              <a:gd name="T62" fmla="*/ 109 w 133"/>
              <a:gd name="T63" fmla="*/ 36 h 116"/>
              <a:gd name="T64" fmla="*/ 31 w 133"/>
              <a:gd name="T65" fmla="*/ 66 h 116"/>
              <a:gd name="T66" fmla="*/ 29 w 133"/>
              <a:gd name="T67" fmla="*/ 71 h 116"/>
              <a:gd name="T68" fmla="*/ 69 w 133"/>
              <a:gd name="T69" fmla="*/ 74 h 116"/>
              <a:gd name="T70" fmla="*/ 50 w 133"/>
              <a:gd name="T71" fmla="*/ 50 h 116"/>
              <a:gd name="T72" fmla="*/ 69 w 133"/>
              <a:gd name="T73" fmla="*/ 58 h 116"/>
              <a:gd name="T74" fmla="*/ 89 w 133"/>
              <a:gd name="T75" fmla="*/ 50 h 116"/>
              <a:gd name="T76" fmla="*/ 69 w 133"/>
              <a:gd name="T77" fmla="*/ 52 h 116"/>
              <a:gd name="T78" fmla="*/ 69 w 133"/>
              <a:gd name="T79" fmla="*/ 25 h 116"/>
              <a:gd name="T80" fmla="*/ 69 w 133"/>
              <a:gd name="T81" fmla="*/ 5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3" h="116">
                <a:moveTo>
                  <a:pt x="124" y="0"/>
                </a:moveTo>
                <a:cubicBezTo>
                  <a:pt x="9" y="0"/>
                  <a:pt x="9" y="0"/>
                  <a:pt x="9" y="0"/>
                </a:cubicBezTo>
                <a:cubicBezTo>
                  <a:pt x="4" y="0"/>
                  <a:pt x="0" y="4"/>
                  <a:pt x="0" y="8"/>
                </a:cubicBezTo>
                <a:cubicBezTo>
                  <a:pt x="0" y="91"/>
                  <a:pt x="0" y="91"/>
                  <a:pt x="0" y="91"/>
                </a:cubicBezTo>
                <a:cubicBezTo>
                  <a:pt x="0" y="95"/>
                  <a:pt x="4" y="99"/>
                  <a:pt x="9" y="99"/>
                </a:cubicBezTo>
                <a:cubicBezTo>
                  <a:pt x="56" y="99"/>
                  <a:pt x="56" y="99"/>
                  <a:pt x="56" y="99"/>
                </a:cubicBezTo>
                <a:cubicBezTo>
                  <a:pt x="56" y="110"/>
                  <a:pt x="56" y="110"/>
                  <a:pt x="56" y="110"/>
                </a:cubicBezTo>
                <a:cubicBezTo>
                  <a:pt x="39" y="110"/>
                  <a:pt x="39" y="110"/>
                  <a:pt x="39" y="110"/>
                </a:cubicBezTo>
                <a:cubicBezTo>
                  <a:pt x="37" y="110"/>
                  <a:pt x="36" y="111"/>
                  <a:pt x="36" y="113"/>
                </a:cubicBezTo>
                <a:cubicBezTo>
                  <a:pt x="36" y="114"/>
                  <a:pt x="37" y="116"/>
                  <a:pt x="39" y="116"/>
                </a:cubicBezTo>
                <a:cubicBezTo>
                  <a:pt x="94" y="116"/>
                  <a:pt x="94" y="116"/>
                  <a:pt x="94" y="116"/>
                </a:cubicBezTo>
                <a:cubicBezTo>
                  <a:pt x="96" y="116"/>
                  <a:pt x="97" y="114"/>
                  <a:pt x="97" y="113"/>
                </a:cubicBezTo>
                <a:cubicBezTo>
                  <a:pt x="97" y="111"/>
                  <a:pt x="96" y="110"/>
                  <a:pt x="94" y="110"/>
                </a:cubicBezTo>
                <a:cubicBezTo>
                  <a:pt x="78" y="110"/>
                  <a:pt x="78" y="110"/>
                  <a:pt x="78" y="110"/>
                </a:cubicBezTo>
                <a:cubicBezTo>
                  <a:pt x="78" y="99"/>
                  <a:pt x="78" y="99"/>
                  <a:pt x="78" y="99"/>
                </a:cubicBezTo>
                <a:cubicBezTo>
                  <a:pt x="124" y="99"/>
                  <a:pt x="124" y="99"/>
                  <a:pt x="124" y="99"/>
                </a:cubicBezTo>
                <a:cubicBezTo>
                  <a:pt x="129" y="99"/>
                  <a:pt x="133" y="95"/>
                  <a:pt x="133" y="91"/>
                </a:cubicBezTo>
                <a:cubicBezTo>
                  <a:pt x="133" y="8"/>
                  <a:pt x="133" y="8"/>
                  <a:pt x="133" y="8"/>
                </a:cubicBezTo>
                <a:cubicBezTo>
                  <a:pt x="133" y="4"/>
                  <a:pt x="129" y="0"/>
                  <a:pt x="124" y="0"/>
                </a:cubicBezTo>
                <a:close/>
                <a:moveTo>
                  <a:pt x="72" y="110"/>
                </a:moveTo>
                <a:cubicBezTo>
                  <a:pt x="61" y="110"/>
                  <a:pt x="61" y="110"/>
                  <a:pt x="61" y="110"/>
                </a:cubicBezTo>
                <a:cubicBezTo>
                  <a:pt x="61" y="99"/>
                  <a:pt x="61" y="99"/>
                  <a:pt x="61" y="99"/>
                </a:cubicBezTo>
                <a:cubicBezTo>
                  <a:pt x="72" y="99"/>
                  <a:pt x="72" y="99"/>
                  <a:pt x="72" y="99"/>
                </a:cubicBezTo>
                <a:lnTo>
                  <a:pt x="72" y="110"/>
                </a:lnTo>
                <a:close/>
                <a:moveTo>
                  <a:pt x="127" y="91"/>
                </a:moveTo>
                <a:cubicBezTo>
                  <a:pt x="127" y="92"/>
                  <a:pt x="126" y="94"/>
                  <a:pt x="124" y="94"/>
                </a:cubicBezTo>
                <a:cubicBezTo>
                  <a:pt x="9" y="94"/>
                  <a:pt x="9" y="94"/>
                  <a:pt x="9" y="94"/>
                </a:cubicBezTo>
                <a:cubicBezTo>
                  <a:pt x="7" y="94"/>
                  <a:pt x="6" y="92"/>
                  <a:pt x="6" y="91"/>
                </a:cubicBezTo>
                <a:cubicBezTo>
                  <a:pt x="6" y="8"/>
                  <a:pt x="6" y="8"/>
                  <a:pt x="6" y="8"/>
                </a:cubicBezTo>
                <a:cubicBezTo>
                  <a:pt x="6" y="7"/>
                  <a:pt x="7" y="5"/>
                  <a:pt x="9" y="5"/>
                </a:cubicBezTo>
                <a:cubicBezTo>
                  <a:pt x="124" y="5"/>
                  <a:pt x="124" y="5"/>
                  <a:pt x="124" y="5"/>
                </a:cubicBezTo>
                <a:cubicBezTo>
                  <a:pt x="126" y="5"/>
                  <a:pt x="127" y="7"/>
                  <a:pt x="127" y="8"/>
                </a:cubicBezTo>
                <a:lnTo>
                  <a:pt x="127" y="91"/>
                </a:lnTo>
                <a:close/>
                <a:moveTo>
                  <a:pt x="109" y="36"/>
                </a:moveTo>
                <a:cubicBezTo>
                  <a:pt x="70" y="19"/>
                  <a:pt x="70" y="19"/>
                  <a:pt x="70" y="19"/>
                </a:cubicBezTo>
                <a:cubicBezTo>
                  <a:pt x="70" y="19"/>
                  <a:pt x="69" y="19"/>
                  <a:pt x="68" y="19"/>
                </a:cubicBezTo>
                <a:cubicBezTo>
                  <a:pt x="30" y="36"/>
                  <a:pt x="30" y="36"/>
                  <a:pt x="30" y="36"/>
                </a:cubicBezTo>
                <a:cubicBezTo>
                  <a:pt x="30" y="36"/>
                  <a:pt x="30" y="36"/>
                  <a:pt x="30" y="36"/>
                </a:cubicBezTo>
                <a:cubicBezTo>
                  <a:pt x="30" y="36"/>
                  <a:pt x="30" y="36"/>
                  <a:pt x="30" y="36"/>
                </a:cubicBezTo>
                <a:cubicBezTo>
                  <a:pt x="30" y="36"/>
                  <a:pt x="30" y="36"/>
                  <a:pt x="30" y="36"/>
                </a:cubicBezTo>
                <a:cubicBezTo>
                  <a:pt x="29" y="36"/>
                  <a:pt x="29" y="36"/>
                  <a:pt x="29" y="37"/>
                </a:cubicBezTo>
                <a:cubicBezTo>
                  <a:pt x="29" y="37"/>
                  <a:pt x="28" y="37"/>
                  <a:pt x="28" y="37"/>
                </a:cubicBezTo>
                <a:cubicBezTo>
                  <a:pt x="28" y="37"/>
                  <a:pt x="28" y="38"/>
                  <a:pt x="28" y="38"/>
                </a:cubicBezTo>
                <a:cubicBezTo>
                  <a:pt x="28" y="57"/>
                  <a:pt x="28" y="57"/>
                  <a:pt x="28" y="57"/>
                </a:cubicBezTo>
                <a:cubicBezTo>
                  <a:pt x="23" y="73"/>
                  <a:pt x="23" y="73"/>
                  <a:pt x="23" y="73"/>
                </a:cubicBezTo>
                <a:cubicBezTo>
                  <a:pt x="22" y="74"/>
                  <a:pt x="22" y="75"/>
                  <a:pt x="23" y="76"/>
                </a:cubicBezTo>
                <a:cubicBezTo>
                  <a:pt x="24" y="77"/>
                  <a:pt x="24" y="77"/>
                  <a:pt x="25" y="77"/>
                </a:cubicBezTo>
                <a:cubicBezTo>
                  <a:pt x="36" y="77"/>
                  <a:pt x="36" y="77"/>
                  <a:pt x="36" y="77"/>
                </a:cubicBezTo>
                <a:cubicBezTo>
                  <a:pt x="37" y="77"/>
                  <a:pt x="38" y="77"/>
                  <a:pt x="38" y="76"/>
                </a:cubicBezTo>
                <a:cubicBezTo>
                  <a:pt x="39" y="75"/>
                  <a:pt x="39" y="74"/>
                  <a:pt x="39" y="73"/>
                </a:cubicBezTo>
                <a:cubicBezTo>
                  <a:pt x="34" y="57"/>
                  <a:pt x="34" y="57"/>
                  <a:pt x="34" y="57"/>
                </a:cubicBezTo>
                <a:cubicBezTo>
                  <a:pt x="34" y="43"/>
                  <a:pt x="34" y="43"/>
                  <a:pt x="34" y="43"/>
                </a:cubicBezTo>
                <a:cubicBezTo>
                  <a:pt x="45" y="47"/>
                  <a:pt x="45" y="47"/>
                  <a:pt x="45" y="47"/>
                </a:cubicBezTo>
                <a:cubicBezTo>
                  <a:pt x="45" y="66"/>
                  <a:pt x="45" y="66"/>
                  <a:pt x="45" y="66"/>
                </a:cubicBezTo>
                <a:cubicBezTo>
                  <a:pt x="45" y="67"/>
                  <a:pt x="45" y="68"/>
                  <a:pt x="46" y="68"/>
                </a:cubicBezTo>
                <a:cubicBezTo>
                  <a:pt x="68" y="79"/>
                  <a:pt x="68" y="79"/>
                  <a:pt x="68" y="79"/>
                </a:cubicBezTo>
                <a:cubicBezTo>
                  <a:pt x="68" y="80"/>
                  <a:pt x="69" y="80"/>
                  <a:pt x="69" y="80"/>
                </a:cubicBezTo>
                <a:cubicBezTo>
                  <a:pt x="70" y="80"/>
                  <a:pt x="70" y="80"/>
                  <a:pt x="71" y="79"/>
                </a:cubicBezTo>
                <a:cubicBezTo>
                  <a:pt x="93" y="68"/>
                  <a:pt x="93" y="68"/>
                  <a:pt x="93" y="68"/>
                </a:cubicBezTo>
                <a:cubicBezTo>
                  <a:pt x="94" y="68"/>
                  <a:pt x="94" y="67"/>
                  <a:pt x="94" y="66"/>
                </a:cubicBezTo>
                <a:cubicBezTo>
                  <a:pt x="94" y="47"/>
                  <a:pt x="94" y="47"/>
                  <a:pt x="94" y="47"/>
                </a:cubicBezTo>
                <a:cubicBezTo>
                  <a:pt x="109" y="41"/>
                  <a:pt x="109" y="41"/>
                  <a:pt x="109" y="41"/>
                </a:cubicBezTo>
                <a:cubicBezTo>
                  <a:pt x="110" y="41"/>
                  <a:pt x="111" y="40"/>
                  <a:pt x="111" y="38"/>
                </a:cubicBezTo>
                <a:cubicBezTo>
                  <a:pt x="111" y="37"/>
                  <a:pt x="110" y="36"/>
                  <a:pt x="109" y="36"/>
                </a:cubicBezTo>
                <a:close/>
                <a:moveTo>
                  <a:pt x="29" y="71"/>
                </a:moveTo>
                <a:cubicBezTo>
                  <a:pt x="31" y="66"/>
                  <a:pt x="31" y="66"/>
                  <a:pt x="31" y="66"/>
                </a:cubicBezTo>
                <a:cubicBezTo>
                  <a:pt x="32" y="71"/>
                  <a:pt x="32" y="71"/>
                  <a:pt x="32" y="71"/>
                </a:cubicBezTo>
                <a:lnTo>
                  <a:pt x="29" y="71"/>
                </a:lnTo>
                <a:close/>
                <a:moveTo>
                  <a:pt x="89" y="64"/>
                </a:moveTo>
                <a:cubicBezTo>
                  <a:pt x="69" y="74"/>
                  <a:pt x="69" y="74"/>
                  <a:pt x="69" y="74"/>
                </a:cubicBezTo>
                <a:cubicBezTo>
                  <a:pt x="50" y="64"/>
                  <a:pt x="50" y="64"/>
                  <a:pt x="50" y="64"/>
                </a:cubicBezTo>
                <a:cubicBezTo>
                  <a:pt x="50" y="50"/>
                  <a:pt x="50" y="50"/>
                  <a:pt x="50" y="50"/>
                </a:cubicBezTo>
                <a:cubicBezTo>
                  <a:pt x="68" y="57"/>
                  <a:pt x="68" y="57"/>
                  <a:pt x="68" y="57"/>
                </a:cubicBezTo>
                <a:cubicBezTo>
                  <a:pt x="69" y="58"/>
                  <a:pt x="69" y="58"/>
                  <a:pt x="69" y="58"/>
                </a:cubicBezTo>
                <a:cubicBezTo>
                  <a:pt x="70" y="58"/>
                  <a:pt x="70" y="58"/>
                  <a:pt x="70" y="57"/>
                </a:cubicBezTo>
                <a:cubicBezTo>
                  <a:pt x="89" y="50"/>
                  <a:pt x="89" y="50"/>
                  <a:pt x="89" y="50"/>
                </a:cubicBezTo>
                <a:lnTo>
                  <a:pt x="89" y="64"/>
                </a:lnTo>
                <a:close/>
                <a:moveTo>
                  <a:pt x="69" y="52"/>
                </a:moveTo>
                <a:cubicBezTo>
                  <a:pt x="38" y="38"/>
                  <a:pt x="38" y="38"/>
                  <a:pt x="38" y="38"/>
                </a:cubicBezTo>
                <a:cubicBezTo>
                  <a:pt x="69" y="25"/>
                  <a:pt x="69" y="25"/>
                  <a:pt x="69" y="25"/>
                </a:cubicBezTo>
                <a:cubicBezTo>
                  <a:pt x="101" y="38"/>
                  <a:pt x="101" y="38"/>
                  <a:pt x="101" y="38"/>
                </a:cubicBezTo>
                <a:lnTo>
                  <a:pt x="69" y="5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AU">
              <a:latin typeface="+mj-lt"/>
            </a:endParaRPr>
          </a:p>
        </p:txBody>
      </p:sp>
      <p:grpSp>
        <p:nvGrpSpPr>
          <p:cNvPr id="325" name="Group 104">
            <a:extLst>
              <a:ext uri="{FF2B5EF4-FFF2-40B4-BE49-F238E27FC236}">
                <a16:creationId xmlns:a16="http://schemas.microsoft.com/office/drawing/2014/main" id="{C933286F-FB2B-2B48-B689-90FB1B740D79}"/>
              </a:ext>
            </a:extLst>
          </p:cNvPr>
          <p:cNvGrpSpPr>
            <a:grpSpLocks noChangeAspect="1"/>
          </p:cNvGrpSpPr>
          <p:nvPr userDrawn="1"/>
        </p:nvGrpSpPr>
        <p:grpSpPr bwMode="auto">
          <a:xfrm>
            <a:off x="7207268" y="5477733"/>
            <a:ext cx="341846" cy="513972"/>
            <a:chOff x="1443" y="2997"/>
            <a:chExt cx="284" cy="427"/>
          </a:xfrm>
          <a:solidFill>
            <a:schemeClr val="accent1"/>
          </a:solidFill>
        </p:grpSpPr>
        <p:sp>
          <p:nvSpPr>
            <p:cNvPr id="326" name="Freeform 105">
              <a:extLst>
                <a:ext uri="{FF2B5EF4-FFF2-40B4-BE49-F238E27FC236}">
                  <a16:creationId xmlns:a16="http://schemas.microsoft.com/office/drawing/2014/main" id="{EBD25FD2-6E1F-C448-BE38-E904E3A2FB73}"/>
                </a:ext>
              </a:extLst>
            </p:cNvPr>
            <p:cNvSpPr>
              <a:spLocks noEditPoints="1"/>
            </p:cNvSpPr>
            <p:nvPr/>
          </p:nvSpPr>
          <p:spPr bwMode="auto">
            <a:xfrm>
              <a:off x="1462" y="3104"/>
              <a:ext cx="261" cy="320"/>
            </a:xfrm>
            <a:custGeom>
              <a:avLst/>
              <a:gdLst>
                <a:gd name="T0" fmla="*/ 155 w 176"/>
                <a:gd name="T1" fmla="*/ 216 h 216"/>
                <a:gd name="T2" fmla="*/ 59 w 176"/>
                <a:gd name="T3" fmla="*/ 216 h 216"/>
                <a:gd name="T4" fmla="*/ 54 w 176"/>
                <a:gd name="T5" fmla="*/ 213 h 216"/>
                <a:gd name="T6" fmla="*/ 6 w 176"/>
                <a:gd name="T7" fmla="*/ 141 h 216"/>
                <a:gd name="T8" fmla="*/ 4 w 176"/>
                <a:gd name="T9" fmla="*/ 116 h 216"/>
                <a:gd name="T10" fmla="*/ 17 w 176"/>
                <a:gd name="T11" fmla="*/ 108 h 216"/>
                <a:gd name="T12" fmla="*/ 59 w 176"/>
                <a:gd name="T13" fmla="*/ 137 h 216"/>
                <a:gd name="T14" fmla="*/ 59 w 176"/>
                <a:gd name="T15" fmla="*/ 24 h 216"/>
                <a:gd name="T16" fmla="*/ 83 w 176"/>
                <a:gd name="T17" fmla="*/ 0 h 216"/>
                <a:gd name="T18" fmla="*/ 107 w 176"/>
                <a:gd name="T19" fmla="*/ 24 h 216"/>
                <a:gd name="T20" fmla="*/ 107 w 176"/>
                <a:gd name="T21" fmla="*/ 92 h 216"/>
                <a:gd name="T22" fmla="*/ 156 w 176"/>
                <a:gd name="T23" fmla="*/ 108 h 216"/>
                <a:gd name="T24" fmla="*/ 173 w 176"/>
                <a:gd name="T25" fmla="*/ 145 h 216"/>
                <a:gd name="T26" fmla="*/ 161 w 176"/>
                <a:gd name="T27" fmla="*/ 211 h 216"/>
                <a:gd name="T28" fmla="*/ 155 w 176"/>
                <a:gd name="T29" fmla="*/ 216 h 216"/>
                <a:gd name="T30" fmla="*/ 62 w 176"/>
                <a:gd name="T31" fmla="*/ 204 h 216"/>
                <a:gd name="T32" fmla="*/ 150 w 176"/>
                <a:gd name="T33" fmla="*/ 204 h 216"/>
                <a:gd name="T34" fmla="*/ 161 w 176"/>
                <a:gd name="T35" fmla="*/ 143 h 216"/>
                <a:gd name="T36" fmla="*/ 152 w 176"/>
                <a:gd name="T37" fmla="*/ 120 h 216"/>
                <a:gd name="T38" fmla="*/ 99 w 176"/>
                <a:gd name="T39" fmla="*/ 102 h 216"/>
                <a:gd name="T40" fmla="*/ 95 w 176"/>
                <a:gd name="T41" fmla="*/ 96 h 216"/>
                <a:gd name="T42" fmla="*/ 95 w 176"/>
                <a:gd name="T43" fmla="*/ 24 h 216"/>
                <a:gd name="T44" fmla="*/ 83 w 176"/>
                <a:gd name="T45" fmla="*/ 12 h 216"/>
                <a:gd name="T46" fmla="*/ 71 w 176"/>
                <a:gd name="T47" fmla="*/ 24 h 216"/>
                <a:gd name="T48" fmla="*/ 71 w 176"/>
                <a:gd name="T49" fmla="*/ 156 h 216"/>
                <a:gd name="T50" fmla="*/ 67 w 176"/>
                <a:gd name="T51" fmla="*/ 162 h 216"/>
                <a:gd name="T52" fmla="*/ 60 w 176"/>
                <a:gd name="T53" fmla="*/ 159 h 216"/>
                <a:gd name="T54" fmla="*/ 17 w 176"/>
                <a:gd name="T55" fmla="*/ 120 h 216"/>
                <a:gd name="T56" fmla="*/ 14 w 176"/>
                <a:gd name="T57" fmla="*/ 121 h 216"/>
                <a:gd name="T58" fmla="*/ 16 w 176"/>
                <a:gd name="T59" fmla="*/ 135 h 216"/>
                <a:gd name="T60" fmla="*/ 62 w 176"/>
                <a:gd name="T61" fmla="*/ 20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6" h="216">
                  <a:moveTo>
                    <a:pt x="155" y="216"/>
                  </a:moveTo>
                  <a:cubicBezTo>
                    <a:pt x="59" y="216"/>
                    <a:pt x="59" y="216"/>
                    <a:pt x="59" y="216"/>
                  </a:cubicBezTo>
                  <a:cubicBezTo>
                    <a:pt x="57" y="216"/>
                    <a:pt x="55" y="215"/>
                    <a:pt x="54" y="213"/>
                  </a:cubicBezTo>
                  <a:cubicBezTo>
                    <a:pt x="6" y="141"/>
                    <a:pt x="6" y="141"/>
                    <a:pt x="6" y="141"/>
                  </a:cubicBezTo>
                  <a:cubicBezTo>
                    <a:pt x="2" y="135"/>
                    <a:pt x="0" y="124"/>
                    <a:pt x="4" y="116"/>
                  </a:cubicBezTo>
                  <a:cubicBezTo>
                    <a:pt x="6" y="111"/>
                    <a:pt x="11" y="108"/>
                    <a:pt x="17" y="108"/>
                  </a:cubicBezTo>
                  <a:cubicBezTo>
                    <a:pt x="30" y="108"/>
                    <a:pt x="42" y="113"/>
                    <a:pt x="59" y="137"/>
                  </a:cubicBezTo>
                  <a:cubicBezTo>
                    <a:pt x="59" y="24"/>
                    <a:pt x="59" y="24"/>
                    <a:pt x="59" y="24"/>
                  </a:cubicBezTo>
                  <a:cubicBezTo>
                    <a:pt x="59" y="11"/>
                    <a:pt x="70" y="0"/>
                    <a:pt x="83" y="0"/>
                  </a:cubicBezTo>
                  <a:cubicBezTo>
                    <a:pt x="96" y="0"/>
                    <a:pt x="107" y="11"/>
                    <a:pt x="107" y="24"/>
                  </a:cubicBezTo>
                  <a:cubicBezTo>
                    <a:pt x="107" y="92"/>
                    <a:pt x="107" y="92"/>
                    <a:pt x="107" y="92"/>
                  </a:cubicBezTo>
                  <a:cubicBezTo>
                    <a:pt x="156" y="108"/>
                    <a:pt x="156" y="108"/>
                    <a:pt x="156" y="108"/>
                  </a:cubicBezTo>
                  <a:cubicBezTo>
                    <a:pt x="172" y="113"/>
                    <a:pt x="176" y="131"/>
                    <a:pt x="173" y="145"/>
                  </a:cubicBezTo>
                  <a:cubicBezTo>
                    <a:pt x="161" y="211"/>
                    <a:pt x="161" y="211"/>
                    <a:pt x="161" y="211"/>
                  </a:cubicBezTo>
                  <a:cubicBezTo>
                    <a:pt x="161" y="214"/>
                    <a:pt x="158" y="216"/>
                    <a:pt x="155" y="216"/>
                  </a:cubicBezTo>
                  <a:close/>
                  <a:moveTo>
                    <a:pt x="62" y="204"/>
                  </a:moveTo>
                  <a:cubicBezTo>
                    <a:pt x="150" y="204"/>
                    <a:pt x="150" y="204"/>
                    <a:pt x="150" y="204"/>
                  </a:cubicBezTo>
                  <a:cubicBezTo>
                    <a:pt x="161" y="143"/>
                    <a:pt x="161" y="143"/>
                    <a:pt x="161" y="143"/>
                  </a:cubicBezTo>
                  <a:cubicBezTo>
                    <a:pt x="163" y="134"/>
                    <a:pt x="161" y="123"/>
                    <a:pt x="152" y="120"/>
                  </a:cubicBezTo>
                  <a:cubicBezTo>
                    <a:pt x="99" y="102"/>
                    <a:pt x="99" y="102"/>
                    <a:pt x="99" y="102"/>
                  </a:cubicBezTo>
                  <a:cubicBezTo>
                    <a:pt x="97" y="101"/>
                    <a:pt x="95" y="99"/>
                    <a:pt x="95" y="96"/>
                  </a:cubicBezTo>
                  <a:cubicBezTo>
                    <a:pt x="95" y="24"/>
                    <a:pt x="95" y="24"/>
                    <a:pt x="95" y="24"/>
                  </a:cubicBezTo>
                  <a:cubicBezTo>
                    <a:pt x="95" y="17"/>
                    <a:pt x="90" y="12"/>
                    <a:pt x="83" y="12"/>
                  </a:cubicBezTo>
                  <a:cubicBezTo>
                    <a:pt x="77" y="12"/>
                    <a:pt x="71" y="18"/>
                    <a:pt x="71" y="24"/>
                  </a:cubicBezTo>
                  <a:cubicBezTo>
                    <a:pt x="71" y="156"/>
                    <a:pt x="71" y="156"/>
                    <a:pt x="71" y="156"/>
                  </a:cubicBezTo>
                  <a:cubicBezTo>
                    <a:pt x="71" y="159"/>
                    <a:pt x="69" y="161"/>
                    <a:pt x="67" y="162"/>
                  </a:cubicBezTo>
                  <a:cubicBezTo>
                    <a:pt x="64" y="163"/>
                    <a:pt x="62" y="162"/>
                    <a:pt x="60" y="159"/>
                  </a:cubicBezTo>
                  <a:cubicBezTo>
                    <a:pt x="37" y="123"/>
                    <a:pt x="26" y="120"/>
                    <a:pt x="17" y="120"/>
                  </a:cubicBezTo>
                  <a:cubicBezTo>
                    <a:pt x="15" y="120"/>
                    <a:pt x="15" y="121"/>
                    <a:pt x="14" y="121"/>
                  </a:cubicBezTo>
                  <a:cubicBezTo>
                    <a:pt x="13" y="124"/>
                    <a:pt x="14" y="131"/>
                    <a:pt x="16" y="135"/>
                  </a:cubicBezTo>
                  <a:lnTo>
                    <a:pt x="62"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7" name="Freeform 106">
              <a:extLst>
                <a:ext uri="{FF2B5EF4-FFF2-40B4-BE49-F238E27FC236}">
                  <a16:creationId xmlns:a16="http://schemas.microsoft.com/office/drawing/2014/main" id="{BD9B7B3C-0689-BA4C-ABBF-BCE7E3B46DB5}"/>
                </a:ext>
              </a:extLst>
            </p:cNvPr>
            <p:cNvSpPr>
              <a:spLocks/>
            </p:cNvSpPr>
            <p:nvPr/>
          </p:nvSpPr>
          <p:spPr bwMode="auto">
            <a:xfrm>
              <a:off x="1656"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8" name="Freeform 107">
              <a:extLst>
                <a:ext uri="{FF2B5EF4-FFF2-40B4-BE49-F238E27FC236}">
                  <a16:creationId xmlns:a16="http://schemas.microsoft.com/office/drawing/2014/main" id="{C9272C8E-5CB2-4643-AEA6-BE716984C944}"/>
                </a:ext>
              </a:extLst>
            </p:cNvPr>
            <p:cNvSpPr>
              <a:spLocks/>
            </p:cNvSpPr>
            <p:nvPr/>
          </p:nvSpPr>
          <p:spPr bwMode="auto">
            <a:xfrm>
              <a:off x="1638" y="3031"/>
              <a:ext cx="55" cy="55"/>
            </a:xfrm>
            <a:custGeom>
              <a:avLst/>
              <a:gdLst>
                <a:gd name="T0" fmla="*/ 6 w 37"/>
                <a:gd name="T1" fmla="*/ 37 h 37"/>
                <a:gd name="T2" fmla="*/ 2 w 37"/>
                <a:gd name="T3" fmla="*/ 35 h 37"/>
                <a:gd name="T4" fmla="*/ 2 w 37"/>
                <a:gd name="T5" fmla="*/ 27 h 37"/>
                <a:gd name="T6" fmla="*/ 26 w 37"/>
                <a:gd name="T7" fmla="*/ 3 h 37"/>
                <a:gd name="T8" fmla="*/ 34 w 37"/>
                <a:gd name="T9" fmla="*/ 3 h 37"/>
                <a:gd name="T10" fmla="*/ 34 w 37"/>
                <a:gd name="T11" fmla="*/ 11 h 37"/>
                <a:gd name="T12" fmla="*/ 10 w 37"/>
                <a:gd name="T13" fmla="*/ 35 h 37"/>
                <a:gd name="T14" fmla="*/ 6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6" y="37"/>
                  </a:moveTo>
                  <a:cubicBezTo>
                    <a:pt x="5" y="37"/>
                    <a:pt x="3" y="36"/>
                    <a:pt x="2" y="35"/>
                  </a:cubicBezTo>
                  <a:cubicBezTo>
                    <a:pt x="0" y="33"/>
                    <a:pt x="0" y="29"/>
                    <a:pt x="2" y="27"/>
                  </a:cubicBezTo>
                  <a:cubicBezTo>
                    <a:pt x="26" y="3"/>
                    <a:pt x="26" y="3"/>
                    <a:pt x="26" y="3"/>
                  </a:cubicBezTo>
                  <a:cubicBezTo>
                    <a:pt x="28" y="0"/>
                    <a:pt x="32" y="0"/>
                    <a:pt x="34" y="3"/>
                  </a:cubicBezTo>
                  <a:cubicBezTo>
                    <a:pt x="37" y="5"/>
                    <a:pt x="37" y="9"/>
                    <a:pt x="34" y="11"/>
                  </a:cubicBezTo>
                  <a:cubicBezTo>
                    <a:pt x="10" y="35"/>
                    <a:pt x="10" y="35"/>
                    <a:pt x="10" y="35"/>
                  </a:cubicBezTo>
                  <a:cubicBezTo>
                    <a:pt x="9" y="36"/>
                    <a:pt x="8" y="37"/>
                    <a:pt x="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29" name="Freeform 108">
              <a:extLst>
                <a:ext uri="{FF2B5EF4-FFF2-40B4-BE49-F238E27FC236}">
                  <a16:creationId xmlns:a16="http://schemas.microsoft.com/office/drawing/2014/main" id="{CA4C5504-30D4-1D40-B292-CD5DA723192D}"/>
                </a:ext>
              </a:extLst>
            </p:cNvPr>
            <p:cNvSpPr>
              <a:spLocks/>
            </p:cNvSpPr>
            <p:nvPr/>
          </p:nvSpPr>
          <p:spPr bwMode="auto">
            <a:xfrm>
              <a:off x="1585" y="2997"/>
              <a:ext cx="18"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10" y="0"/>
                    <a:pt x="12" y="3"/>
                    <a:pt x="12" y="6"/>
                  </a:cubicBezTo>
                  <a:cubicBezTo>
                    <a:pt x="12" y="42"/>
                    <a:pt x="12" y="42"/>
                    <a:pt x="12" y="42"/>
                  </a:cubicBezTo>
                  <a:cubicBezTo>
                    <a:pt x="12" y="45"/>
                    <a:pt x="10"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0" name="Freeform 109">
              <a:extLst>
                <a:ext uri="{FF2B5EF4-FFF2-40B4-BE49-F238E27FC236}">
                  <a16:creationId xmlns:a16="http://schemas.microsoft.com/office/drawing/2014/main" id="{7B5112E2-4CA4-294E-BC9B-DD315AEE8935}"/>
                </a:ext>
              </a:extLst>
            </p:cNvPr>
            <p:cNvSpPr>
              <a:spLocks/>
            </p:cNvSpPr>
            <p:nvPr/>
          </p:nvSpPr>
          <p:spPr bwMode="auto">
            <a:xfrm>
              <a:off x="1478" y="3031"/>
              <a:ext cx="55" cy="55"/>
            </a:xfrm>
            <a:custGeom>
              <a:avLst/>
              <a:gdLst>
                <a:gd name="T0" fmla="*/ 30 w 37"/>
                <a:gd name="T1" fmla="*/ 37 h 37"/>
                <a:gd name="T2" fmla="*/ 26 w 37"/>
                <a:gd name="T3" fmla="*/ 35 h 37"/>
                <a:gd name="T4" fmla="*/ 2 w 37"/>
                <a:gd name="T5" fmla="*/ 11 h 37"/>
                <a:gd name="T6" fmla="*/ 2 w 37"/>
                <a:gd name="T7" fmla="*/ 3 h 37"/>
                <a:gd name="T8" fmla="*/ 10 w 37"/>
                <a:gd name="T9" fmla="*/ 3 h 37"/>
                <a:gd name="T10" fmla="*/ 34 w 37"/>
                <a:gd name="T11" fmla="*/ 27 h 37"/>
                <a:gd name="T12" fmla="*/ 34 w 37"/>
                <a:gd name="T13" fmla="*/ 35 h 37"/>
                <a:gd name="T14" fmla="*/ 30 w 37"/>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37">
                  <a:moveTo>
                    <a:pt x="30" y="37"/>
                  </a:moveTo>
                  <a:cubicBezTo>
                    <a:pt x="29" y="37"/>
                    <a:pt x="27" y="36"/>
                    <a:pt x="26" y="35"/>
                  </a:cubicBezTo>
                  <a:cubicBezTo>
                    <a:pt x="2" y="11"/>
                    <a:pt x="2" y="11"/>
                    <a:pt x="2" y="11"/>
                  </a:cubicBezTo>
                  <a:cubicBezTo>
                    <a:pt x="0" y="9"/>
                    <a:pt x="0" y="5"/>
                    <a:pt x="2" y="3"/>
                  </a:cubicBezTo>
                  <a:cubicBezTo>
                    <a:pt x="4" y="0"/>
                    <a:pt x="8" y="0"/>
                    <a:pt x="10" y="3"/>
                  </a:cubicBezTo>
                  <a:cubicBezTo>
                    <a:pt x="34" y="27"/>
                    <a:pt x="34" y="27"/>
                    <a:pt x="34" y="27"/>
                  </a:cubicBezTo>
                  <a:cubicBezTo>
                    <a:pt x="37" y="29"/>
                    <a:pt x="37" y="33"/>
                    <a:pt x="34" y="35"/>
                  </a:cubicBezTo>
                  <a:cubicBezTo>
                    <a:pt x="33" y="36"/>
                    <a:pt x="32" y="37"/>
                    <a:pt x="3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31" name="Freeform 110">
              <a:extLst>
                <a:ext uri="{FF2B5EF4-FFF2-40B4-BE49-F238E27FC236}">
                  <a16:creationId xmlns:a16="http://schemas.microsoft.com/office/drawing/2014/main" id="{B8173CE6-5D1A-A846-84AC-EC2E79F0576F}"/>
                </a:ext>
              </a:extLst>
            </p:cNvPr>
            <p:cNvSpPr>
              <a:spLocks/>
            </p:cNvSpPr>
            <p:nvPr/>
          </p:nvSpPr>
          <p:spPr bwMode="auto">
            <a:xfrm>
              <a:off x="1443" y="3122"/>
              <a:ext cx="71" cy="17"/>
            </a:xfrm>
            <a:custGeom>
              <a:avLst/>
              <a:gdLst>
                <a:gd name="T0" fmla="*/ 42 w 48"/>
                <a:gd name="T1" fmla="*/ 12 h 12"/>
                <a:gd name="T2" fmla="*/ 6 w 48"/>
                <a:gd name="T3" fmla="*/ 12 h 12"/>
                <a:gd name="T4" fmla="*/ 0 w 48"/>
                <a:gd name="T5" fmla="*/ 6 h 12"/>
                <a:gd name="T6" fmla="*/ 6 w 48"/>
                <a:gd name="T7" fmla="*/ 0 h 12"/>
                <a:gd name="T8" fmla="*/ 42 w 48"/>
                <a:gd name="T9" fmla="*/ 0 h 12"/>
                <a:gd name="T10" fmla="*/ 48 w 48"/>
                <a:gd name="T11" fmla="*/ 6 h 12"/>
                <a:gd name="T12" fmla="*/ 42 w 4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32" name="Group 48">
            <a:extLst>
              <a:ext uri="{FF2B5EF4-FFF2-40B4-BE49-F238E27FC236}">
                <a16:creationId xmlns:a16="http://schemas.microsoft.com/office/drawing/2014/main" id="{845CA248-13D3-B844-9F40-7BA5E1132E69}"/>
              </a:ext>
            </a:extLst>
          </p:cNvPr>
          <p:cNvGrpSpPr>
            <a:grpSpLocks noChangeAspect="1"/>
          </p:cNvGrpSpPr>
          <p:nvPr userDrawn="1"/>
        </p:nvGrpSpPr>
        <p:grpSpPr bwMode="auto">
          <a:xfrm>
            <a:off x="10941132" y="3109340"/>
            <a:ext cx="515826" cy="496764"/>
            <a:chOff x="6532" y="451"/>
            <a:chExt cx="433" cy="417"/>
          </a:xfrm>
          <a:solidFill>
            <a:schemeClr val="accent1"/>
          </a:solidFill>
        </p:grpSpPr>
        <p:sp>
          <p:nvSpPr>
            <p:cNvPr id="333" name="Freeform 49">
              <a:extLst>
                <a:ext uri="{FF2B5EF4-FFF2-40B4-BE49-F238E27FC236}">
                  <a16:creationId xmlns:a16="http://schemas.microsoft.com/office/drawing/2014/main" id="{17E6D66F-E2A5-7445-867C-00B311AB2CDF}"/>
                </a:ext>
              </a:extLst>
            </p:cNvPr>
            <p:cNvSpPr>
              <a:spLocks/>
            </p:cNvSpPr>
            <p:nvPr/>
          </p:nvSpPr>
          <p:spPr bwMode="auto">
            <a:xfrm>
              <a:off x="6837" y="621"/>
              <a:ext cx="128" cy="94"/>
            </a:xfrm>
            <a:custGeom>
              <a:avLst/>
              <a:gdLst>
                <a:gd name="T0" fmla="*/ 7 w 86"/>
                <a:gd name="T1" fmla="*/ 64 h 64"/>
                <a:gd name="T2" fmla="*/ 3 w 86"/>
                <a:gd name="T3" fmla="*/ 63 h 64"/>
                <a:gd name="T4" fmla="*/ 1 w 86"/>
                <a:gd name="T5" fmla="*/ 55 h 64"/>
                <a:gd name="T6" fmla="*/ 34 w 86"/>
                <a:gd name="T7" fmla="*/ 3 h 64"/>
                <a:gd name="T8" fmla="*/ 38 w 86"/>
                <a:gd name="T9" fmla="*/ 0 h 64"/>
                <a:gd name="T10" fmla="*/ 43 w 86"/>
                <a:gd name="T11" fmla="*/ 2 h 64"/>
                <a:gd name="T12" fmla="*/ 84 w 86"/>
                <a:gd name="T13" fmla="*/ 48 h 64"/>
                <a:gd name="T14" fmla="*/ 84 w 86"/>
                <a:gd name="T15" fmla="*/ 56 h 64"/>
                <a:gd name="T16" fmla="*/ 75 w 86"/>
                <a:gd name="T17" fmla="*/ 56 h 64"/>
                <a:gd name="T18" fmla="*/ 40 w 86"/>
                <a:gd name="T19" fmla="*/ 16 h 64"/>
                <a:gd name="T20" fmla="*/ 12 w 86"/>
                <a:gd name="T21" fmla="*/ 61 h 64"/>
                <a:gd name="T22" fmla="*/ 7 w 86"/>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64">
                  <a:moveTo>
                    <a:pt x="7" y="64"/>
                  </a:moveTo>
                  <a:cubicBezTo>
                    <a:pt x="5" y="64"/>
                    <a:pt x="4" y="64"/>
                    <a:pt x="3" y="63"/>
                  </a:cubicBezTo>
                  <a:cubicBezTo>
                    <a:pt x="1" y="62"/>
                    <a:pt x="0" y="58"/>
                    <a:pt x="1" y="55"/>
                  </a:cubicBezTo>
                  <a:cubicBezTo>
                    <a:pt x="34" y="3"/>
                    <a:pt x="34" y="3"/>
                    <a:pt x="34" y="3"/>
                  </a:cubicBezTo>
                  <a:cubicBezTo>
                    <a:pt x="35" y="1"/>
                    <a:pt x="36" y="0"/>
                    <a:pt x="38" y="0"/>
                  </a:cubicBezTo>
                  <a:cubicBezTo>
                    <a:pt x="40" y="0"/>
                    <a:pt x="42" y="1"/>
                    <a:pt x="43" y="2"/>
                  </a:cubicBezTo>
                  <a:cubicBezTo>
                    <a:pt x="84" y="48"/>
                    <a:pt x="84" y="48"/>
                    <a:pt x="84" y="48"/>
                  </a:cubicBezTo>
                  <a:cubicBezTo>
                    <a:pt x="86" y="50"/>
                    <a:pt x="86" y="54"/>
                    <a:pt x="84" y="56"/>
                  </a:cubicBezTo>
                  <a:cubicBezTo>
                    <a:pt x="81" y="58"/>
                    <a:pt x="78" y="58"/>
                    <a:pt x="75" y="56"/>
                  </a:cubicBezTo>
                  <a:cubicBezTo>
                    <a:pt x="40" y="16"/>
                    <a:pt x="40" y="16"/>
                    <a:pt x="40" y="16"/>
                  </a:cubicBezTo>
                  <a:cubicBezTo>
                    <a:pt x="12" y="61"/>
                    <a:pt x="12" y="61"/>
                    <a:pt x="12" y="61"/>
                  </a:cubicBezTo>
                  <a:cubicBezTo>
                    <a:pt x="11" y="63"/>
                    <a:pt x="9" y="64"/>
                    <a:pt x="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4" name="Freeform 50">
              <a:extLst>
                <a:ext uri="{FF2B5EF4-FFF2-40B4-BE49-F238E27FC236}">
                  <a16:creationId xmlns:a16="http://schemas.microsoft.com/office/drawing/2014/main" id="{A947C942-EA82-4B48-9330-14A742F71BE2}"/>
                </a:ext>
              </a:extLst>
            </p:cNvPr>
            <p:cNvSpPr>
              <a:spLocks/>
            </p:cNvSpPr>
            <p:nvPr/>
          </p:nvSpPr>
          <p:spPr bwMode="auto">
            <a:xfrm>
              <a:off x="6759" y="621"/>
              <a:ext cx="157" cy="233"/>
            </a:xfrm>
            <a:custGeom>
              <a:avLst/>
              <a:gdLst>
                <a:gd name="T0" fmla="*/ 7 w 106"/>
                <a:gd name="T1" fmla="*/ 158 h 158"/>
                <a:gd name="T2" fmla="*/ 1 w 106"/>
                <a:gd name="T3" fmla="*/ 154 h 158"/>
                <a:gd name="T4" fmla="*/ 5 w 106"/>
                <a:gd name="T5" fmla="*/ 147 h 158"/>
                <a:gd name="T6" fmla="*/ 74 w 106"/>
                <a:gd name="T7" fmla="*/ 94 h 158"/>
                <a:gd name="T8" fmla="*/ 86 w 106"/>
                <a:gd name="T9" fmla="*/ 8 h 158"/>
                <a:gd name="T10" fmla="*/ 90 w 106"/>
                <a:gd name="T11" fmla="*/ 1 h 158"/>
                <a:gd name="T12" fmla="*/ 97 w 106"/>
                <a:gd name="T13" fmla="*/ 5 h 158"/>
                <a:gd name="T14" fmla="*/ 84 w 106"/>
                <a:gd name="T15" fmla="*/ 100 h 158"/>
                <a:gd name="T16" fmla="*/ 8 w 106"/>
                <a:gd name="T17" fmla="*/ 158 h 158"/>
                <a:gd name="T18" fmla="*/ 7 w 106"/>
                <a:gd name="T19"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58">
                  <a:moveTo>
                    <a:pt x="7" y="158"/>
                  </a:moveTo>
                  <a:cubicBezTo>
                    <a:pt x="4" y="158"/>
                    <a:pt x="2" y="157"/>
                    <a:pt x="1" y="154"/>
                  </a:cubicBezTo>
                  <a:cubicBezTo>
                    <a:pt x="0" y="151"/>
                    <a:pt x="2" y="147"/>
                    <a:pt x="5" y="147"/>
                  </a:cubicBezTo>
                  <a:cubicBezTo>
                    <a:pt x="34" y="139"/>
                    <a:pt x="59" y="121"/>
                    <a:pt x="74" y="94"/>
                  </a:cubicBezTo>
                  <a:cubicBezTo>
                    <a:pt x="89" y="68"/>
                    <a:pt x="93" y="38"/>
                    <a:pt x="86" y="8"/>
                  </a:cubicBezTo>
                  <a:cubicBezTo>
                    <a:pt x="85" y="5"/>
                    <a:pt x="87" y="2"/>
                    <a:pt x="90" y="1"/>
                  </a:cubicBezTo>
                  <a:cubicBezTo>
                    <a:pt x="93" y="0"/>
                    <a:pt x="97" y="2"/>
                    <a:pt x="97" y="5"/>
                  </a:cubicBezTo>
                  <a:cubicBezTo>
                    <a:pt x="106" y="38"/>
                    <a:pt x="101" y="71"/>
                    <a:pt x="84" y="100"/>
                  </a:cubicBezTo>
                  <a:cubicBezTo>
                    <a:pt x="67" y="129"/>
                    <a:pt x="40" y="150"/>
                    <a:pt x="8" y="158"/>
                  </a:cubicBezTo>
                  <a:cubicBezTo>
                    <a:pt x="8" y="158"/>
                    <a:pt x="7" y="158"/>
                    <a:pt x="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5" name="Freeform 51">
              <a:extLst>
                <a:ext uri="{FF2B5EF4-FFF2-40B4-BE49-F238E27FC236}">
                  <a16:creationId xmlns:a16="http://schemas.microsoft.com/office/drawing/2014/main" id="{F6FECDDB-A3E0-AB42-AE11-B42BD5D93CE1}"/>
                </a:ext>
              </a:extLst>
            </p:cNvPr>
            <p:cNvSpPr>
              <a:spLocks/>
            </p:cNvSpPr>
            <p:nvPr/>
          </p:nvSpPr>
          <p:spPr bwMode="auto">
            <a:xfrm>
              <a:off x="6599" y="451"/>
              <a:ext cx="110" cy="112"/>
            </a:xfrm>
            <a:custGeom>
              <a:avLst/>
              <a:gdLst>
                <a:gd name="T0" fmla="*/ 68 w 74"/>
                <a:gd name="T1" fmla="*/ 76 h 76"/>
                <a:gd name="T2" fmla="*/ 67 w 74"/>
                <a:gd name="T3" fmla="*/ 76 h 76"/>
                <a:gd name="T4" fmla="*/ 6 w 74"/>
                <a:gd name="T5" fmla="*/ 70 h 76"/>
                <a:gd name="T6" fmla="*/ 1 w 74"/>
                <a:gd name="T7" fmla="*/ 67 h 76"/>
                <a:gd name="T8" fmla="*/ 1 w 74"/>
                <a:gd name="T9" fmla="*/ 61 h 76"/>
                <a:gd name="T10" fmla="*/ 24 w 74"/>
                <a:gd name="T11" fmla="*/ 5 h 76"/>
                <a:gd name="T12" fmla="*/ 32 w 74"/>
                <a:gd name="T13" fmla="*/ 1 h 76"/>
                <a:gd name="T14" fmla="*/ 35 w 74"/>
                <a:gd name="T15" fmla="*/ 9 h 76"/>
                <a:gd name="T16" fmla="*/ 15 w 74"/>
                <a:gd name="T17" fmla="*/ 58 h 76"/>
                <a:gd name="T18" fmla="*/ 68 w 74"/>
                <a:gd name="T19" fmla="*/ 64 h 76"/>
                <a:gd name="T20" fmla="*/ 74 w 74"/>
                <a:gd name="T21" fmla="*/ 70 h 76"/>
                <a:gd name="T22" fmla="*/ 68 w 74"/>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76">
                  <a:moveTo>
                    <a:pt x="68" y="76"/>
                  </a:moveTo>
                  <a:cubicBezTo>
                    <a:pt x="67" y="76"/>
                    <a:pt x="67" y="76"/>
                    <a:pt x="67" y="76"/>
                  </a:cubicBezTo>
                  <a:cubicBezTo>
                    <a:pt x="6" y="70"/>
                    <a:pt x="6" y="70"/>
                    <a:pt x="6" y="70"/>
                  </a:cubicBezTo>
                  <a:cubicBezTo>
                    <a:pt x="4" y="69"/>
                    <a:pt x="2" y="68"/>
                    <a:pt x="1" y="67"/>
                  </a:cubicBezTo>
                  <a:cubicBezTo>
                    <a:pt x="1" y="65"/>
                    <a:pt x="0" y="63"/>
                    <a:pt x="1" y="61"/>
                  </a:cubicBezTo>
                  <a:cubicBezTo>
                    <a:pt x="24" y="5"/>
                    <a:pt x="24" y="5"/>
                    <a:pt x="24" y="5"/>
                  </a:cubicBezTo>
                  <a:cubicBezTo>
                    <a:pt x="25" y="1"/>
                    <a:pt x="29" y="0"/>
                    <a:pt x="32" y="1"/>
                  </a:cubicBezTo>
                  <a:cubicBezTo>
                    <a:pt x="35" y="2"/>
                    <a:pt x="36" y="6"/>
                    <a:pt x="35" y="9"/>
                  </a:cubicBezTo>
                  <a:cubicBezTo>
                    <a:pt x="15" y="58"/>
                    <a:pt x="15" y="58"/>
                    <a:pt x="15" y="58"/>
                  </a:cubicBezTo>
                  <a:cubicBezTo>
                    <a:pt x="68" y="64"/>
                    <a:pt x="68" y="64"/>
                    <a:pt x="68" y="64"/>
                  </a:cubicBezTo>
                  <a:cubicBezTo>
                    <a:pt x="71" y="64"/>
                    <a:pt x="74" y="67"/>
                    <a:pt x="74" y="70"/>
                  </a:cubicBezTo>
                  <a:cubicBezTo>
                    <a:pt x="73" y="73"/>
                    <a:pt x="71" y="76"/>
                    <a:pt x="6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6" name="Freeform 52">
              <a:extLst>
                <a:ext uri="{FF2B5EF4-FFF2-40B4-BE49-F238E27FC236}">
                  <a16:creationId xmlns:a16="http://schemas.microsoft.com/office/drawing/2014/main" id="{368296E1-91C7-0142-92A5-9FC30718B4EF}"/>
                </a:ext>
              </a:extLst>
            </p:cNvPr>
            <p:cNvSpPr>
              <a:spLocks/>
            </p:cNvSpPr>
            <p:nvPr/>
          </p:nvSpPr>
          <p:spPr bwMode="auto">
            <a:xfrm>
              <a:off x="6599" y="491"/>
              <a:ext cx="269" cy="81"/>
            </a:xfrm>
            <a:custGeom>
              <a:avLst/>
              <a:gdLst>
                <a:gd name="T0" fmla="*/ 175 w 182"/>
                <a:gd name="T1" fmla="*/ 55 h 55"/>
                <a:gd name="T2" fmla="*/ 171 w 182"/>
                <a:gd name="T3" fmla="*/ 53 h 55"/>
                <a:gd name="T4" fmla="*/ 94 w 182"/>
                <a:gd name="T5" fmla="*/ 14 h 55"/>
                <a:gd name="T6" fmla="*/ 11 w 182"/>
                <a:gd name="T7" fmla="*/ 41 h 55"/>
                <a:gd name="T8" fmla="*/ 2 w 182"/>
                <a:gd name="T9" fmla="*/ 40 h 55"/>
                <a:gd name="T10" fmla="*/ 3 w 182"/>
                <a:gd name="T11" fmla="*/ 32 h 55"/>
                <a:gd name="T12" fmla="*/ 94 w 182"/>
                <a:gd name="T13" fmla="*/ 2 h 55"/>
                <a:gd name="T14" fmla="*/ 180 w 182"/>
                <a:gd name="T15" fmla="*/ 45 h 55"/>
                <a:gd name="T16" fmla="*/ 179 w 182"/>
                <a:gd name="T17" fmla="*/ 53 h 55"/>
                <a:gd name="T18" fmla="*/ 175 w 182"/>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55">
                  <a:moveTo>
                    <a:pt x="175" y="55"/>
                  </a:moveTo>
                  <a:cubicBezTo>
                    <a:pt x="174" y="55"/>
                    <a:pt x="172" y="54"/>
                    <a:pt x="171" y="53"/>
                  </a:cubicBezTo>
                  <a:cubicBezTo>
                    <a:pt x="151" y="30"/>
                    <a:pt x="124" y="16"/>
                    <a:pt x="94" y="14"/>
                  </a:cubicBezTo>
                  <a:cubicBezTo>
                    <a:pt x="63" y="12"/>
                    <a:pt x="34" y="21"/>
                    <a:pt x="11" y="41"/>
                  </a:cubicBezTo>
                  <a:cubicBezTo>
                    <a:pt x="8" y="43"/>
                    <a:pt x="4" y="43"/>
                    <a:pt x="2" y="40"/>
                  </a:cubicBezTo>
                  <a:cubicBezTo>
                    <a:pt x="0" y="38"/>
                    <a:pt x="0" y="34"/>
                    <a:pt x="3" y="32"/>
                  </a:cubicBezTo>
                  <a:cubicBezTo>
                    <a:pt x="28" y="10"/>
                    <a:pt x="61" y="0"/>
                    <a:pt x="94" y="2"/>
                  </a:cubicBezTo>
                  <a:cubicBezTo>
                    <a:pt x="128" y="4"/>
                    <a:pt x="159" y="20"/>
                    <a:pt x="180" y="45"/>
                  </a:cubicBezTo>
                  <a:cubicBezTo>
                    <a:pt x="182" y="47"/>
                    <a:pt x="182" y="51"/>
                    <a:pt x="179" y="53"/>
                  </a:cubicBezTo>
                  <a:cubicBezTo>
                    <a:pt x="178" y="54"/>
                    <a:pt x="177" y="55"/>
                    <a:pt x="17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7" name="Freeform 53">
              <a:extLst>
                <a:ext uri="{FF2B5EF4-FFF2-40B4-BE49-F238E27FC236}">
                  <a16:creationId xmlns:a16="http://schemas.microsoft.com/office/drawing/2014/main" id="{58A5879A-4845-1A4E-AD7C-5245A79764CB}"/>
                </a:ext>
              </a:extLst>
            </p:cNvPr>
            <p:cNvSpPr>
              <a:spLocks/>
            </p:cNvSpPr>
            <p:nvPr/>
          </p:nvSpPr>
          <p:spPr bwMode="auto">
            <a:xfrm>
              <a:off x="6568" y="754"/>
              <a:ext cx="108" cy="114"/>
            </a:xfrm>
            <a:custGeom>
              <a:avLst/>
              <a:gdLst>
                <a:gd name="T0" fmla="*/ 7 w 73"/>
                <a:gd name="T1" fmla="*/ 77 h 77"/>
                <a:gd name="T2" fmla="*/ 1 w 73"/>
                <a:gd name="T3" fmla="*/ 72 h 77"/>
                <a:gd name="T4" fmla="*/ 6 w 73"/>
                <a:gd name="T5" fmla="*/ 65 h 77"/>
                <a:gd name="T6" fmla="*/ 58 w 73"/>
                <a:gd name="T7" fmla="*/ 57 h 77"/>
                <a:gd name="T8" fmla="*/ 36 w 73"/>
                <a:gd name="T9" fmla="*/ 9 h 77"/>
                <a:gd name="T10" fmla="*/ 39 w 73"/>
                <a:gd name="T11" fmla="*/ 1 h 77"/>
                <a:gd name="T12" fmla="*/ 47 w 73"/>
                <a:gd name="T13" fmla="*/ 4 h 77"/>
                <a:gd name="T14" fmla="*/ 73 w 73"/>
                <a:gd name="T15" fmla="*/ 60 h 77"/>
                <a:gd name="T16" fmla="*/ 73 w 73"/>
                <a:gd name="T17" fmla="*/ 65 h 77"/>
                <a:gd name="T18" fmla="*/ 68 w 73"/>
                <a:gd name="T19" fmla="*/ 68 h 77"/>
                <a:gd name="T20" fmla="*/ 7 w 73"/>
                <a:gd name="T21" fmla="*/ 77 h 77"/>
                <a:gd name="T22" fmla="*/ 7 w 73"/>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77">
                  <a:moveTo>
                    <a:pt x="7" y="77"/>
                  </a:moveTo>
                  <a:cubicBezTo>
                    <a:pt x="4" y="77"/>
                    <a:pt x="1" y="75"/>
                    <a:pt x="1" y="72"/>
                  </a:cubicBezTo>
                  <a:cubicBezTo>
                    <a:pt x="0" y="69"/>
                    <a:pt x="2" y="66"/>
                    <a:pt x="6" y="65"/>
                  </a:cubicBezTo>
                  <a:cubicBezTo>
                    <a:pt x="58" y="57"/>
                    <a:pt x="58" y="57"/>
                    <a:pt x="58" y="57"/>
                  </a:cubicBezTo>
                  <a:cubicBezTo>
                    <a:pt x="36" y="9"/>
                    <a:pt x="36" y="9"/>
                    <a:pt x="36" y="9"/>
                  </a:cubicBezTo>
                  <a:cubicBezTo>
                    <a:pt x="35" y="6"/>
                    <a:pt x="36" y="2"/>
                    <a:pt x="39" y="1"/>
                  </a:cubicBezTo>
                  <a:cubicBezTo>
                    <a:pt x="42" y="0"/>
                    <a:pt x="46" y="1"/>
                    <a:pt x="47" y="4"/>
                  </a:cubicBezTo>
                  <a:cubicBezTo>
                    <a:pt x="73" y="60"/>
                    <a:pt x="73" y="60"/>
                    <a:pt x="73" y="60"/>
                  </a:cubicBezTo>
                  <a:cubicBezTo>
                    <a:pt x="73" y="61"/>
                    <a:pt x="73" y="63"/>
                    <a:pt x="73" y="65"/>
                  </a:cubicBezTo>
                  <a:cubicBezTo>
                    <a:pt x="72" y="67"/>
                    <a:pt x="70" y="68"/>
                    <a:pt x="68" y="68"/>
                  </a:cubicBezTo>
                  <a:cubicBezTo>
                    <a:pt x="7" y="77"/>
                    <a:pt x="7" y="77"/>
                    <a:pt x="7" y="77"/>
                  </a:cubicBezTo>
                  <a:cubicBezTo>
                    <a:pt x="7" y="77"/>
                    <a:pt x="7" y="77"/>
                    <a:pt x="7"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38" name="Freeform 54">
              <a:extLst>
                <a:ext uri="{FF2B5EF4-FFF2-40B4-BE49-F238E27FC236}">
                  <a16:creationId xmlns:a16="http://schemas.microsoft.com/office/drawing/2014/main" id="{B1F284B8-040C-EA40-B415-8A9522FE867B}"/>
                </a:ext>
              </a:extLst>
            </p:cNvPr>
            <p:cNvSpPr>
              <a:spLocks/>
            </p:cNvSpPr>
            <p:nvPr/>
          </p:nvSpPr>
          <p:spPr bwMode="auto">
            <a:xfrm>
              <a:off x="6532" y="612"/>
              <a:ext cx="144" cy="242"/>
            </a:xfrm>
            <a:custGeom>
              <a:avLst/>
              <a:gdLst>
                <a:gd name="T0" fmla="*/ 90 w 97"/>
                <a:gd name="T1" fmla="*/ 164 h 164"/>
                <a:gd name="T2" fmla="*/ 88 w 97"/>
                <a:gd name="T3" fmla="*/ 163 h 164"/>
                <a:gd name="T4" fmla="*/ 17 w 97"/>
                <a:gd name="T5" fmla="*/ 100 h 164"/>
                <a:gd name="T6" fmla="*/ 11 w 97"/>
                <a:gd name="T7" fmla="*/ 4 h 164"/>
                <a:gd name="T8" fmla="*/ 19 w 97"/>
                <a:gd name="T9" fmla="*/ 1 h 164"/>
                <a:gd name="T10" fmla="*/ 22 w 97"/>
                <a:gd name="T11" fmla="*/ 8 h 164"/>
                <a:gd name="T12" fmla="*/ 27 w 97"/>
                <a:gd name="T13" fmla="*/ 94 h 164"/>
                <a:gd name="T14" fmla="*/ 92 w 97"/>
                <a:gd name="T15" fmla="*/ 152 h 164"/>
                <a:gd name="T16" fmla="*/ 96 w 97"/>
                <a:gd name="T17" fmla="*/ 160 h 164"/>
                <a:gd name="T18" fmla="*/ 90 w 97"/>
                <a:gd name="T19"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64">
                  <a:moveTo>
                    <a:pt x="90" y="164"/>
                  </a:moveTo>
                  <a:cubicBezTo>
                    <a:pt x="90" y="164"/>
                    <a:pt x="89" y="164"/>
                    <a:pt x="88" y="163"/>
                  </a:cubicBezTo>
                  <a:cubicBezTo>
                    <a:pt x="57" y="152"/>
                    <a:pt x="31" y="130"/>
                    <a:pt x="17" y="100"/>
                  </a:cubicBezTo>
                  <a:cubicBezTo>
                    <a:pt x="2" y="70"/>
                    <a:pt x="0" y="36"/>
                    <a:pt x="11" y="4"/>
                  </a:cubicBezTo>
                  <a:cubicBezTo>
                    <a:pt x="12" y="1"/>
                    <a:pt x="16" y="0"/>
                    <a:pt x="19" y="1"/>
                  </a:cubicBezTo>
                  <a:cubicBezTo>
                    <a:pt x="22" y="2"/>
                    <a:pt x="23" y="5"/>
                    <a:pt x="22" y="8"/>
                  </a:cubicBezTo>
                  <a:cubicBezTo>
                    <a:pt x="12" y="37"/>
                    <a:pt x="14" y="67"/>
                    <a:pt x="27" y="94"/>
                  </a:cubicBezTo>
                  <a:cubicBezTo>
                    <a:pt x="41" y="121"/>
                    <a:pt x="64" y="142"/>
                    <a:pt x="92" y="152"/>
                  </a:cubicBezTo>
                  <a:cubicBezTo>
                    <a:pt x="96" y="153"/>
                    <a:pt x="97" y="157"/>
                    <a:pt x="96" y="160"/>
                  </a:cubicBezTo>
                  <a:cubicBezTo>
                    <a:pt x="95" y="162"/>
                    <a:pt x="93" y="164"/>
                    <a:pt x="90"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39" name="Group 81">
            <a:extLst>
              <a:ext uri="{FF2B5EF4-FFF2-40B4-BE49-F238E27FC236}">
                <a16:creationId xmlns:a16="http://schemas.microsoft.com/office/drawing/2014/main" id="{6F0CCB4D-675F-F14F-99D5-2DD46749B800}"/>
              </a:ext>
            </a:extLst>
          </p:cNvPr>
          <p:cNvGrpSpPr>
            <a:grpSpLocks noChangeAspect="1"/>
          </p:cNvGrpSpPr>
          <p:nvPr userDrawn="1"/>
        </p:nvGrpSpPr>
        <p:grpSpPr bwMode="auto">
          <a:xfrm>
            <a:off x="798612" y="5509828"/>
            <a:ext cx="450851" cy="449782"/>
            <a:chOff x="1370" y="1720"/>
            <a:chExt cx="426" cy="425"/>
          </a:xfrm>
          <a:solidFill>
            <a:schemeClr val="accent1"/>
          </a:solidFill>
        </p:grpSpPr>
        <p:sp>
          <p:nvSpPr>
            <p:cNvPr id="340" name="Freeform 82">
              <a:extLst>
                <a:ext uri="{FF2B5EF4-FFF2-40B4-BE49-F238E27FC236}">
                  <a16:creationId xmlns:a16="http://schemas.microsoft.com/office/drawing/2014/main" id="{AFD37094-822A-F447-8CE7-9F103F960375}"/>
                </a:ext>
              </a:extLst>
            </p:cNvPr>
            <p:cNvSpPr>
              <a:spLocks/>
            </p:cNvSpPr>
            <p:nvPr/>
          </p:nvSpPr>
          <p:spPr bwMode="auto">
            <a:xfrm>
              <a:off x="1370" y="1755"/>
              <a:ext cx="426" cy="390"/>
            </a:xfrm>
            <a:custGeom>
              <a:avLst/>
              <a:gdLst>
                <a:gd name="T0" fmla="*/ 282 w 288"/>
                <a:gd name="T1" fmla="*/ 264 h 264"/>
                <a:gd name="T2" fmla="*/ 6 w 288"/>
                <a:gd name="T3" fmla="*/ 264 h 264"/>
                <a:gd name="T4" fmla="*/ 0 w 288"/>
                <a:gd name="T5" fmla="*/ 258 h 264"/>
                <a:gd name="T6" fmla="*/ 0 w 288"/>
                <a:gd name="T7" fmla="*/ 6 h 264"/>
                <a:gd name="T8" fmla="*/ 6 w 288"/>
                <a:gd name="T9" fmla="*/ 0 h 264"/>
                <a:gd name="T10" fmla="*/ 54 w 288"/>
                <a:gd name="T11" fmla="*/ 0 h 264"/>
                <a:gd name="T12" fmla="*/ 60 w 288"/>
                <a:gd name="T13" fmla="*/ 6 h 264"/>
                <a:gd name="T14" fmla="*/ 54 w 288"/>
                <a:gd name="T15" fmla="*/ 12 h 264"/>
                <a:gd name="T16" fmla="*/ 12 w 288"/>
                <a:gd name="T17" fmla="*/ 12 h 264"/>
                <a:gd name="T18" fmla="*/ 12 w 288"/>
                <a:gd name="T19" fmla="*/ 252 h 264"/>
                <a:gd name="T20" fmla="*/ 276 w 288"/>
                <a:gd name="T21" fmla="*/ 252 h 264"/>
                <a:gd name="T22" fmla="*/ 276 w 288"/>
                <a:gd name="T23" fmla="*/ 12 h 264"/>
                <a:gd name="T24" fmla="*/ 234 w 288"/>
                <a:gd name="T25" fmla="*/ 12 h 264"/>
                <a:gd name="T26" fmla="*/ 228 w 288"/>
                <a:gd name="T27" fmla="*/ 6 h 264"/>
                <a:gd name="T28" fmla="*/ 234 w 288"/>
                <a:gd name="T29" fmla="*/ 0 h 264"/>
                <a:gd name="T30" fmla="*/ 282 w 288"/>
                <a:gd name="T31" fmla="*/ 0 h 264"/>
                <a:gd name="T32" fmla="*/ 288 w 288"/>
                <a:gd name="T33" fmla="*/ 6 h 264"/>
                <a:gd name="T34" fmla="*/ 288 w 288"/>
                <a:gd name="T35" fmla="*/ 258 h 264"/>
                <a:gd name="T36" fmla="*/ 282 w 288"/>
                <a:gd name="T3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264">
                  <a:moveTo>
                    <a:pt x="282" y="264"/>
                  </a:moveTo>
                  <a:cubicBezTo>
                    <a:pt x="6" y="264"/>
                    <a:pt x="6" y="264"/>
                    <a:pt x="6" y="264"/>
                  </a:cubicBezTo>
                  <a:cubicBezTo>
                    <a:pt x="3" y="264"/>
                    <a:pt x="0" y="261"/>
                    <a:pt x="0" y="258"/>
                  </a:cubicBezTo>
                  <a:cubicBezTo>
                    <a:pt x="0" y="6"/>
                    <a:pt x="0" y="6"/>
                    <a:pt x="0" y="6"/>
                  </a:cubicBezTo>
                  <a:cubicBezTo>
                    <a:pt x="0" y="2"/>
                    <a:pt x="3" y="0"/>
                    <a:pt x="6" y="0"/>
                  </a:cubicBezTo>
                  <a:cubicBezTo>
                    <a:pt x="54" y="0"/>
                    <a:pt x="54" y="0"/>
                    <a:pt x="54" y="0"/>
                  </a:cubicBezTo>
                  <a:cubicBezTo>
                    <a:pt x="58" y="0"/>
                    <a:pt x="60" y="2"/>
                    <a:pt x="60" y="6"/>
                  </a:cubicBezTo>
                  <a:cubicBezTo>
                    <a:pt x="60" y="9"/>
                    <a:pt x="58" y="12"/>
                    <a:pt x="54" y="12"/>
                  </a:cubicBezTo>
                  <a:cubicBezTo>
                    <a:pt x="12" y="12"/>
                    <a:pt x="12" y="12"/>
                    <a:pt x="12" y="12"/>
                  </a:cubicBezTo>
                  <a:cubicBezTo>
                    <a:pt x="12" y="252"/>
                    <a:pt x="12" y="252"/>
                    <a:pt x="12" y="252"/>
                  </a:cubicBezTo>
                  <a:cubicBezTo>
                    <a:pt x="276" y="252"/>
                    <a:pt x="276" y="252"/>
                    <a:pt x="276" y="252"/>
                  </a:cubicBezTo>
                  <a:cubicBezTo>
                    <a:pt x="276" y="12"/>
                    <a:pt x="276" y="12"/>
                    <a:pt x="276" y="12"/>
                  </a:cubicBezTo>
                  <a:cubicBezTo>
                    <a:pt x="234" y="12"/>
                    <a:pt x="234" y="12"/>
                    <a:pt x="234" y="12"/>
                  </a:cubicBezTo>
                  <a:cubicBezTo>
                    <a:pt x="231" y="12"/>
                    <a:pt x="228" y="9"/>
                    <a:pt x="228" y="6"/>
                  </a:cubicBezTo>
                  <a:cubicBezTo>
                    <a:pt x="228" y="2"/>
                    <a:pt x="231" y="0"/>
                    <a:pt x="234" y="0"/>
                  </a:cubicBezTo>
                  <a:cubicBezTo>
                    <a:pt x="282" y="0"/>
                    <a:pt x="282" y="0"/>
                    <a:pt x="282" y="0"/>
                  </a:cubicBezTo>
                  <a:cubicBezTo>
                    <a:pt x="286" y="0"/>
                    <a:pt x="288" y="2"/>
                    <a:pt x="288" y="6"/>
                  </a:cubicBezTo>
                  <a:cubicBezTo>
                    <a:pt x="288" y="258"/>
                    <a:pt x="288" y="258"/>
                    <a:pt x="288" y="258"/>
                  </a:cubicBezTo>
                  <a:cubicBezTo>
                    <a:pt x="288" y="261"/>
                    <a:pt x="286" y="264"/>
                    <a:pt x="282"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1" name="Freeform 83">
              <a:extLst>
                <a:ext uri="{FF2B5EF4-FFF2-40B4-BE49-F238E27FC236}">
                  <a16:creationId xmlns:a16="http://schemas.microsoft.com/office/drawing/2014/main" id="{3422F472-FD2E-E146-B0EE-B299A1CAE080}"/>
                </a:ext>
              </a:extLst>
            </p:cNvPr>
            <p:cNvSpPr>
              <a:spLocks noEditPoints="1"/>
            </p:cNvSpPr>
            <p:nvPr/>
          </p:nvSpPr>
          <p:spPr bwMode="auto">
            <a:xfrm>
              <a:off x="1441"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2" name="Freeform 84">
              <a:extLst>
                <a:ext uri="{FF2B5EF4-FFF2-40B4-BE49-F238E27FC236}">
                  <a16:creationId xmlns:a16="http://schemas.microsoft.com/office/drawing/2014/main" id="{A5C0B545-2E7A-5941-9C66-99945E3792ED}"/>
                </a:ext>
              </a:extLst>
            </p:cNvPr>
            <p:cNvSpPr>
              <a:spLocks noEditPoints="1"/>
            </p:cNvSpPr>
            <p:nvPr/>
          </p:nvSpPr>
          <p:spPr bwMode="auto">
            <a:xfrm>
              <a:off x="1654" y="1720"/>
              <a:ext cx="71" cy="89"/>
            </a:xfrm>
            <a:custGeom>
              <a:avLst/>
              <a:gdLst>
                <a:gd name="T0" fmla="*/ 42 w 48"/>
                <a:gd name="T1" fmla="*/ 60 h 60"/>
                <a:gd name="T2" fmla="*/ 6 w 48"/>
                <a:gd name="T3" fmla="*/ 60 h 60"/>
                <a:gd name="T4" fmla="*/ 0 w 48"/>
                <a:gd name="T5" fmla="*/ 54 h 60"/>
                <a:gd name="T6" fmla="*/ 0 w 48"/>
                <a:gd name="T7" fmla="*/ 6 h 60"/>
                <a:gd name="T8" fmla="*/ 6 w 48"/>
                <a:gd name="T9" fmla="*/ 0 h 60"/>
                <a:gd name="T10" fmla="*/ 42 w 48"/>
                <a:gd name="T11" fmla="*/ 0 h 60"/>
                <a:gd name="T12" fmla="*/ 48 w 48"/>
                <a:gd name="T13" fmla="*/ 6 h 60"/>
                <a:gd name="T14" fmla="*/ 48 w 48"/>
                <a:gd name="T15" fmla="*/ 54 h 60"/>
                <a:gd name="T16" fmla="*/ 42 w 48"/>
                <a:gd name="T17" fmla="*/ 60 h 60"/>
                <a:gd name="T18" fmla="*/ 12 w 48"/>
                <a:gd name="T19" fmla="*/ 48 h 60"/>
                <a:gd name="T20" fmla="*/ 36 w 48"/>
                <a:gd name="T21" fmla="*/ 48 h 60"/>
                <a:gd name="T22" fmla="*/ 36 w 48"/>
                <a:gd name="T23" fmla="*/ 12 h 60"/>
                <a:gd name="T24" fmla="*/ 12 w 48"/>
                <a:gd name="T25" fmla="*/ 12 h 60"/>
                <a:gd name="T26" fmla="*/ 12 w 48"/>
                <a:gd name="T27"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42" y="60"/>
                  </a:moveTo>
                  <a:cubicBezTo>
                    <a:pt x="6" y="60"/>
                    <a:pt x="6" y="60"/>
                    <a:pt x="6" y="60"/>
                  </a:cubicBezTo>
                  <a:cubicBezTo>
                    <a:pt x="3" y="60"/>
                    <a:pt x="0" y="57"/>
                    <a:pt x="0" y="54"/>
                  </a:cubicBezTo>
                  <a:cubicBezTo>
                    <a:pt x="0" y="6"/>
                    <a:pt x="0" y="6"/>
                    <a:pt x="0" y="6"/>
                  </a:cubicBezTo>
                  <a:cubicBezTo>
                    <a:pt x="0" y="2"/>
                    <a:pt x="3" y="0"/>
                    <a:pt x="6" y="0"/>
                  </a:cubicBezTo>
                  <a:cubicBezTo>
                    <a:pt x="42" y="0"/>
                    <a:pt x="42" y="0"/>
                    <a:pt x="42" y="0"/>
                  </a:cubicBezTo>
                  <a:cubicBezTo>
                    <a:pt x="46" y="0"/>
                    <a:pt x="48" y="2"/>
                    <a:pt x="48" y="6"/>
                  </a:cubicBezTo>
                  <a:cubicBezTo>
                    <a:pt x="48" y="54"/>
                    <a:pt x="48" y="54"/>
                    <a:pt x="48" y="54"/>
                  </a:cubicBezTo>
                  <a:cubicBezTo>
                    <a:pt x="48" y="57"/>
                    <a:pt x="46" y="60"/>
                    <a:pt x="42" y="60"/>
                  </a:cubicBezTo>
                  <a:close/>
                  <a:moveTo>
                    <a:pt x="12" y="48"/>
                  </a:moveTo>
                  <a:cubicBezTo>
                    <a:pt x="36" y="48"/>
                    <a:pt x="36" y="48"/>
                    <a:pt x="36" y="48"/>
                  </a:cubicBezTo>
                  <a:cubicBezTo>
                    <a:pt x="36" y="12"/>
                    <a:pt x="36" y="12"/>
                    <a:pt x="36" y="12"/>
                  </a:cubicBezTo>
                  <a:cubicBezTo>
                    <a:pt x="12" y="12"/>
                    <a:pt x="12" y="12"/>
                    <a:pt x="12" y="12"/>
                  </a:cubicBezTo>
                  <a:lnTo>
                    <a:pt x="12"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3" name="Freeform 85">
              <a:extLst>
                <a:ext uri="{FF2B5EF4-FFF2-40B4-BE49-F238E27FC236}">
                  <a16:creationId xmlns:a16="http://schemas.microsoft.com/office/drawing/2014/main" id="{374CD6E2-C0BA-8E40-A449-820C4406F10F}"/>
                </a:ext>
              </a:extLst>
            </p:cNvPr>
            <p:cNvSpPr>
              <a:spLocks/>
            </p:cNvSpPr>
            <p:nvPr/>
          </p:nvSpPr>
          <p:spPr bwMode="auto">
            <a:xfrm>
              <a:off x="1495" y="1755"/>
              <a:ext cx="177" cy="18"/>
            </a:xfrm>
            <a:custGeom>
              <a:avLst/>
              <a:gdLst>
                <a:gd name="T0" fmla="*/ 114 w 120"/>
                <a:gd name="T1" fmla="*/ 12 h 12"/>
                <a:gd name="T2" fmla="*/ 6 w 120"/>
                <a:gd name="T3" fmla="*/ 12 h 12"/>
                <a:gd name="T4" fmla="*/ 0 w 120"/>
                <a:gd name="T5" fmla="*/ 6 h 12"/>
                <a:gd name="T6" fmla="*/ 6 w 120"/>
                <a:gd name="T7" fmla="*/ 0 h 12"/>
                <a:gd name="T8" fmla="*/ 114 w 120"/>
                <a:gd name="T9" fmla="*/ 0 h 12"/>
                <a:gd name="T10" fmla="*/ 120 w 120"/>
                <a:gd name="T11" fmla="*/ 6 h 12"/>
                <a:gd name="T12" fmla="*/ 114 w 1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20" h="12">
                  <a:moveTo>
                    <a:pt x="114" y="12"/>
                  </a:moveTo>
                  <a:cubicBezTo>
                    <a:pt x="6" y="12"/>
                    <a:pt x="6" y="12"/>
                    <a:pt x="6" y="12"/>
                  </a:cubicBezTo>
                  <a:cubicBezTo>
                    <a:pt x="3" y="12"/>
                    <a:pt x="0" y="9"/>
                    <a:pt x="0" y="6"/>
                  </a:cubicBezTo>
                  <a:cubicBezTo>
                    <a:pt x="0" y="2"/>
                    <a:pt x="3" y="0"/>
                    <a:pt x="6" y="0"/>
                  </a:cubicBezTo>
                  <a:cubicBezTo>
                    <a:pt x="114" y="0"/>
                    <a:pt x="114" y="0"/>
                    <a:pt x="114" y="0"/>
                  </a:cubicBezTo>
                  <a:cubicBezTo>
                    <a:pt x="118" y="0"/>
                    <a:pt x="120" y="2"/>
                    <a:pt x="120" y="6"/>
                  </a:cubicBezTo>
                  <a:cubicBezTo>
                    <a:pt x="120" y="9"/>
                    <a:pt x="118" y="12"/>
                    <a:pt x="11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4" name="Freeform 86">
              <a:extLst>
                <a:ext uri="{FF2B5EF4-FFF2-40B4-BE49-F238E27FC236}">
                  <a16:creationId xmlns:a16="http://schemas.microsoft.com/office/drawing/2014/main" id="{5650B1E9-10A3-734D-9AC1-8B333A356749}"/>
                </a:ext>
              </a:extLst>
            </p:cNvPr>
            <p:cNvSpPr>
              <a:spLocks/>
            </p:cNvSpPr>
            <p:nvPr/>
          </p:nvSpPr>
          <p:spPr bwMode="auto">
            <a:xfrm>
              <a:off x="1370" y="1844"/>
              <a:ext cx="426" cy="18"/>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3" y="12"/>
                    <a:pt x="0" y="9"/>
                    <a:pt x="0" y="6"/>
                  </a:cubicBezTo>
                  <a:cubicBezTo>
                    <a:pt x="0" y="2"/>
                    <a:pt x="3" y="0"/>
                    <a:pt x="6" y="0"/>
                  </a:cubicBezTo>
                  <a:cubicBezTo>
                    <a:pt x="282" y="0"/>
                    <a:pt x="282" y="0"/>
                    <a:pt x="282" y="0"/>
                  </a:cubicBezTo>
                  <a:cubicBezTo>
                    <a:pt x="286" y="0"/>
                    <a:pt x="288" y="2"/>
                    <a:pt x="288" y="6"/>
                  </a:cubicBezTo>
                  <a:cubicBezTo>
                    <a:pt x="288" y="9"/>
                    <a:pt x="28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5" name="Freeform 87">
              <a:extLst>
                <a:ext uri="{FF2B5EF4-FFF2-40B4-BE49-F238E27FC236}">
                  <a16:creationId xmlns:a16="http://schemas.microsoft.com/office/drawing/2014/main" id="{4B7887F8-0B63-E948-966D-617614E80C9B}"/>
                </a:ext>
              </a:extLst>
            </p:cNvPr>
            <p:cNvSpPr>
              <a:spLocks/>
            </p:cNvSpPr>
            <p:nvPr/>
          </p:nvSpPr>
          <p:spPr bwMode="auto">
            <a:xfrm>
              <a:off x="1477"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6" name="Freeform 88">
              <a:extLst>
                <a:ext uri="{FF2B5EF4-FFF2-40B4-BE49-F238E27FC236}">
                  <a16:creationId xmlns:a16="http://schemas.microsoft.com/office/drawing/2014/main" id="{ABE6E62F-E613-A74D-B3A8-299734AD81E5}"/>
                </a:ext>
              </a:extLst>
            </p:cNvPr>
            <p:cNvSpPr>
              <a:spLocks/>
            </p:cNvSpPr>
            <p:nvPr/>
          </p:nvSpPr>
          <p:spPr bwMode="auto">
            <a:xfrm>
              <a:off x="1565"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7" name="Freeform 89">
              <a:extLst>
                <a:ext uri="{FF2B5EF4-FFF2-40B4-BE49-F238E27FC236}">
                  <a16:creationId xmlns:a16="http://schemas.microsoft.com/office/drawing/2014/main" id="{695E4311-FAD6-9945-AF11-C24EB5180752}"/>
                </a:ext>
              </a:extLst>
            </p:cNvPr>
            <p:cNvSpPr>
              <a:spLocks/>
            </p:cNvSpPr>
            <p:nvPr/>
          </p:nvSpPr>
          <p:spPr bwMode="auto">
            <a:xfrm>
              <a:off x="1654" y="1879"/>
              <a:ext cx="18" cy="231"/>
            </a:xfrm>
            <a:custGeom>
              <a:avLst/>
              <a:gdLst>
                <a:gd name="T0" fmla="*/ 6 w 12"/>
                <a:gd name="T1" fmla="*/ 156 h 156"/>
                <a:gd name="T2" fmla="*/ 0 w 12"/>
                <a:gd name="T3" fmla="*/ 150 h 156"/>
                <a:gd name="T4" fmla="*/ 0 w 12"/>
                <a:gd name="T5" fmla="*/ 6 h 156"/>
                <a:gd name="T6" fmla="*/ 6 w 12"/>
                <a:gd name="T7" fmla="*/ 0 h 156"/>
                <a:gd name="T8" fmla="*/ 12 w 12"/>
                <a:gd name="T9" fmla="*/ 6 h 156"/>
                <a:gd name="T10" fmla="*/ 12 w 12"/>
                <a:gd name="T11" fmla="*/ 150 h 156"/>
                <a:gd name="T12" fmla="*/ 6 w 1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2" h="156">
                  <a:moveTo>
                    <a:pt x="6" y="156"/>
                  </a:moveTo>
                  <a:cubicBezTo>
                    <a:pt x="3" y="156"/>
                    <a:pt x="0" y="153"/>
                    <a:pt x="0" y="150"/>
                  </a:cubicBezTo>
                  <a:cubicBezTo>
                    <a:pt x="0" y="6"/>
                    <a:pt x="0" y="6"/>
                    <a:pt x="0" y="6"/>
                  </a:cubicBezTo>
                  <a:cubicBezTo>
                    <a:pt x="0" y="2"/>
                    <a:pt x="3" y="0"/>
                    <a:pt x="6" y="0"/>
                  </a:cubicBezTo>
                  <a:cubicBezTo>
                    <a:pt x="10" y="0"/>
                    <a:pt x="12" y="2"/>
                    <a:pt x="12" y="6"/>
                  </a:cubicBezTo>
                  <a:cubicBezTo>
                    <a:pt x="12" y="150"/>
                    <a:pt x="12" y="150"/>
                    <a:pt x="12" y="150"/>
                  </a:cubicBezTo>
                  <a:cubicBezTo>
                    <a:pt x="12" y="153"/>
                    <a:pt x="10" y="156"/>
                    <a:pt x="6"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8" name="Freeform 90">
              <a:extLst>
                <a:ext uri="{FF2B5EF4-FFF2-40B4-BE49-F238E27FC236}">
                  <a16:creationId xmlns:a16="http://schemas.microsoft.com/office/drawing/2014/main" id="{F6332ED2-95E6-314D-B133-3718ED39BF6D}"/>
                </a:ext>
              </a:extLst>
            </p:cNvPr>
            <p:cNvSpPr>
              <a:spLocks/>
            </p:cNvSpPr>
            <p:nvPr/>
          </p:nvSpPr>
          <p:spPr bwMode="auto">
            <a:xfrm>
              <a:off x="1406" y="1915"/>
              <a:ext cx="355" cy="18"/>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49" name="Freeform 91">
              <a:extLst>
                <a:ext uri="{FF2B5EF4-FFF2-40B4-BE49-F238E27FC236}">
                  <a16:creationId xmlns:a16="http://schemas.microsoft.com/office/drawing/2014/main" id="{6A20710A-A127-3045-90AC-4BEF3E718D67}"/>
                </a:ext>
              </a:extLst>
            </p:cNvPr>
            <p:cNvSpPr>
              <a:spLocks/>
            </p:cNvSpPr>
            <p:nvPr/>
          </p:nvSpPr>
          <p:spPr bwMode="auto">
            <a:xfrm>
              <a:off x="1406" y="1986"/>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350" name="Freeform 92">
              <a:extLst>
                <a:ext uri="{FF2B5EF4-FFF2-40B4-BE49-F238E27FC236}">
                  <a16:creationId xmlns:a16="http://schemas.microsoft.com/office/drawing/2014/main" id="{D7659633-77CA-5343-AA5A-F95F88663879}"/>
                </a:ext>
              </a:extLst>
            </p:cNvPr>
            <p:cNvSpPr>
              <a:spLocks/>
            </p:cNvSpPr>
            <p:nvPr/>
          </p:nvSpPr>
          <p:spPr bwMode="auto">
            <a:xfrm>
              <a:off x="1406" y="2057"/>
              <a:ext cx="355" cy="17"/>
            </a:xfrm>
            <a:custGeom>
              <a:avLst/>
              <a:gdLst>
                <a:gd name="T0" fmla="*/ 234 w 240"/>
                <a:gd name="T1" fmla="*/ 12 h 12"/>
                <a:gd name="T2" fmla="*/ 6 w 240"/>
                <a:gd name="T3" fmla="*/ 12 h 12"/>
                <a:gd name="T4" fmla="*/ 0 w 240"/>
                <a:gd name="T5" fmla="*/ 6 h 12"/>
                <a:gd name="T6" fmla="*/ 6 w 240"/>
                <a:gd name="T7" fmla="*/ 0 h 12"/>
                <a:gd name="T8" fmla="*/ 234 w 240"/>
                <a:gd name="T9" fmla="*/ 0 h 12"/>
                <a:gd name="T10" fmla="*/ 240 w 240"/>
                <a:gd name="T11" fmla="*/ 6 h 12"/>
                <a:gd name="T12" fmla="*/ 234 w 24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40" h="12">
                  <a:moveTo>
                    <a:pt x="234" y="12"/>
                  </a:moveTo>
                  <a:cubicBezTo>
                    <a:pt x="6" y="12"/>
                    <a:pt x="6" y="12"/>
                    <a:pt x="6" y="12"/>
                  </a:cubicBezTo>
                  <a:cubicBezTo>
                    <a:pt x="3" y="12"/>
                    <a:pt x="0" y="9"/>
                    <a:pt x="0" y="6"/>
                  </a:cubicBezTo>
                  <a:cubicBezTo>
                    <a:pt x="0" y="2"/>
                    <a:pt x="3" y="0"/>
                    <a:pt x="6" y="0"/>
                  </a:cubicBezTo>
                  <a:cubicBezTo>
                    <a:pt x="234" y="0"/>
                    <a:pt x="234" y="0"/>
                    <a:pt x="234" y="0"/>
                  </a:cubicBezTo>
                  <a:cubicBezTo>
                    <a:pt x="238" y="0"/>
                    <a:pt x="240" y="2"/>
                    <a:pt x="240" y="6"/>
                  </a:cubicBezTo>
                  <a:cubicBezTo>
                    <a:pt x="240" y="9"/>
                    <a:pt x="238" y="12"/>
                    <a:pt x="23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j-lt"/>
              </a:endParaRPr>
            </a:p>
          </p:txBody>
        </p:sp>
      </p:grpSp>
      <p:sp>
        <p:nvSpPr>
          <p:cNvPr id="351" name="Freeform 144">
            <a:extLst>
              <a:ext uri="{FF2B5EF4-FFF2-40B4-BE49-F238E27FC236}">
                <a16:creationId xmlns:a16="http://schemas.microsoft.com/office/drawing/2014/main" id="{887C956D-5C6A-EF41-B68E-293B826857D7}"/>
              </a:ext>
            </a:extLst>
          </p:cNvPr>
          <p:cNvSpPr>
            <a:spLocks/>
          </p:cNvSpPr>
          <p:nvPr userDrawn="1"/>
        </p:nvSpPr>
        <p:spPr bwMode="auto">
          <a:xfrm rot="10800000">
            <a:off x="2171887" y="1915146"/>
            <a:ext cx="274440" cy="529622"/>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mj-lt"/>
            </a:endParaRPr>
          </a:p>
        </p:txBody>
      </p:sp>
      <p:grpSp>
        <p:nvGrpSpPr>
          <p:cNvPr id="352" name="Group 351">
            <a:extLst>
              <a:ext uri="{FF2B5EF4-FFF2-40B4-BE49-F238E27FC236}">
                <a16:creationId xmlns:a16="http://schemas.microsoft.com/office/drawing/2014/main" id="{93CF84E6-DB80-C040-8D2B-6B117435B35D}"/>
              </a:ext>
            </a:extLst>
          </p:cNvPr>
          <p:cNvGrpSpPr>
            <a:grpSpLocks noChangeAspect="1"/>
          </p:cNvGrpSpPr>
          <p:nvPr userDrawn="1"/>
        </p:nvGrpSpPr>
        <p:grpSpPr bwMode="auto">
          <a:xfrm>
            <a:off x="7132640" y="1933804"/>
            <a:ext cx="491102" cy="492306"/>
            <a:chOff x="1378" y="455"/>
            <a:chExt cx="408" cy="409"/>
          </a:xfrm>
          <a:solidFill>
            <a:schemeClr val="accent1"/>
          </a:solidFill>
        </p:grpSpPr>
        <p:sp>
          <p:nvSpPr>
            <p:cNvPr id="353" name="Freeform 10">
              <a:extLst>
                <a:ext uri="{FF2B5EF4-FFF2-40B4-BE49-F238E27FC236}">
                  <a16:creationId xmlns:a16="http://schemas.microsoft.com/office/drawing/2014/main" id="{19E0843A-545A-5E44-8AF6-E92D9679B4AC}"/>
                </a:ext>
              </a:extLst>
            </p:cNvPr>
            <p:cNvSpPr>
              <a:spLocks noEditPoints="1"/>
            </p:cNvSpPr>
            <p:nvPr/>
          </p:nvSpPr>
          <p:spPr bwMode="auto">
            <a:xfrm>
              <a:off x="1412" y="489"/>
              <a:ext cx="340" cy="341"/>
            </a:xfrm>
            <a:custGeom>
              <a:avLst/>
              <a:gdLst>
                <a:gd name="T0" fmla="*/ 115 w 230"/>
                <a:gd name="T1" fmla="*/ 230 h 230"/>
                <a:gd name="T2" fmla="*/ 0 w 230"/>
                <a:gd name="T3" fmla="*/ 115 h 230"/>
                <a:gd name="T4" fmla="*/ 115 w 230"/>
                <a:gd name="T5" fmla="*/ 0 h 230"/>
                <a:gd name="T6" fmla="*/ 230 w 230"/>
                <a:gd name="T7" fmla="*/ 115 h 230"/>
                <a:gd name="T8" fmla="*/ 115 w 230"/>
                <a:gd name="T9" fmla="*/ 230 h 230"/>
                <a:gd name="T10" fmla="*/ 115 w 230"/>
                <a:gd name="T11" fmla="*/ 12 h 230"/>
                <a:gd name="T12" fmla="*/ 12 w 230"/>
                <a:gd name="T13" fmla="*/ 115 h 230"/>
                <a:gd name="T14" fmla="*/ 115 w 230"/>
                <a:gd name="T15" fmla="*/ 218 h 230"/>
                <a:gd name="T16" fmla="*/ 218 w 230"/>
                <a:gd name="T17" fmla="*/ 115 h 230"/>
                <a:gd name="T18" fmla="*/ 115 w 230"/>
                <a:gd name="T19" fmla="*/ 1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115" y="230"/>
                  </a:moveTo>
                  <a:cubicBezTo>
                    <a:pt x="52" y="230"/>
                    <a:pt x="0" y="178"/>
                    <a:pt x="0" y="115"/>
                  </a:cubicBezTo>
                  <a:cubicBezTo>
                    <a:pt x="0" y="51"/>
                    <a:pt x="52" y="0"/>
                    <a:pt x="115" y="0"/>
                  </a:cubicBezTo>
                  <a:cubicBezTo>
                    <a:pt x="179" y="0"/>
                    <a:pt x="230" y="51"/>
                    <a:pt x="230" y="115"/>
                  </a:cubicBezTo>
                  <a:cubicBezTo>
                    <a:pt x="230" y="178"/>
                    <a:pt x="179" y="230"/>
                    <a:pt x="115" y="230"/>
                  </a:cubicBezTo>
                  <a:close/>
                  <a:moveTo>
                    <a:pt x="115" y="12"/>
                  </a:moveTo>
                  <a:cubicBezTo>
                    <a:pt x="59" y="12"/>
                    <a:pt x="12" y="58"/>
                    <a:pt x="12" y="115"/>
                  </a:cubicBezTo>
                  <a:cubicBezTo>
                    <a:pt x="12" y="172"/>
                    <a:pt x="59" y="218"/>
                    <a:pt x="115" y="218"/>
                  </a:cubicBezTo>
                  <a:cubicBezTo>
                    <a:pt x="172" y="218"/>
                    <a:pt x="218" y="172"/>
                    <a:pt x="218" y="115"/>
                  </a:cubicBezTo>
                  <a:cubicBezTo>
                    <a:pt x="218" y="58"/>
                    <a:pt x="172" y="12"/>
                    <a:pt x="11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4" name="Freeform 11">
              <a:extLst>
                <a:ext uri="{FF2B5EF4-FFF2-40B4-BE49-F238E27FC236}">
                  <a16:creationId xmlns:a16="http://schemas.microsoft.com/office/drawing/2014/main" id="{E215F30D-61AD-A146-85D1-7B02FC0B2576}"/>
                </a:ext>
              </a:extLst>
            </p:cNvPr>
            <p:cNvSpPr>
              <a:spLocks noEditPoints="1"/>
            </p:cNvSpPr>
            <p:nvPr/>
          </p:nvSpPr>
          <p:spPr bwMode="auto">
            <a:xfrm>
              <a:off x="1498" y="574"/>
              <a:ext cx="170" cy="170"/>
            </a:xfrm>
            <a:custGeom>
              <a:avLst/>
              <a:gdLst>
                <a:gd name="T0" fmla="*/ 57 w 115"/>
                <a:gd name="T1" fmla="*/ 115 h 115"/>
                <a:gd name="T2" fmla="*/ 0 w 115"/>
                <a:gd name="T3" fmla="*/ 58 h 115"/>
                <a:gd name="T4" fmla="*/ 57 w 115"/>
                <a:gd name="T5" fmla="*/ 0 h 115"/>
                <a:gd name="T6" fmla="*/ 115 w 115"/>
                <a:gd name="T7" fmla="*/ 58 h 115"/>
                <a:gd name="T8" fmla="*/ 57 w 115"/>
                <a:gd name="T9" fmla="*/ 115 h 115"/>
                <a:gd name="T10" fmla="*/ 57 w 115"/>
                <a:gd name="T11" fmla="*/ 12 h 115"/>
                <a:gd name="T12" fmla="*/ 12 w 115"/>
                <a:gd name="T13" fmla="*/ 58 h 115"/>
                <a:gd name="T14" fmla="*/ 57 w 115"/>
                <a:gd name="T15" fmla="*/ 103 h 115"/>
                <a:gd name="T16" fmla="*/ 103 w 115"/>
                <a:gd name="T17" fmla="*/ 58 h 115"/>
                <a:gd name="T18" fmla="*/ 57 w 115"/>
                <a:gd name="T19" fmla="*/ 1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115">
                  <a:moveTo>
                    <a:pt x="57" y="115"/>
                  </a:moveTo>
                  <a:cubicBezTo>
                    <a:pt x="26" y="115"/>
                    <a:pt x="0" y="90"/>
                    <a:pt x="0" y="58"/>
                  </a:cubicBezTo>
                  <a:cubicBezTo>
                    <a:pt x="0" y="26"/>
                    <a:pt x="26" y="0"/>
                    <a:pt x="57" y="0"/>
                  </a:cubicBezTo>
                  <a:cubicBezTo>
                    <a:pt x="89" y="0"/>
                    <a:pt x="115" y="26"/>
                    <a:pt x="115" y="58"/>
                  </a:cubicBezTo>
                  <a:cubicBezTo>
                    <a:pt x="115" y="90"/>
                    <a:pt x="89" y="115"/>
                    <a:pt x="57" y="115"/>
                  </a:cubicBezTo>
                  <a:close/>
                  <a:moveTo>
                    <a:pt x="57" y="12"/>
                  </a:moveTo>
                  <a:cubicBezTo>
                    <a:pt x="32" y="12"/>
                    <a:pt x="12" y="33"/>
                    <a:pt x="12" y="58"/>
                  </a:cubicBezTo>
                  <a:cubicBezTo>
                    <a:pt x="12" y="83"/>
                    <a:pt x="32" y="103"/>
                    <a:pt x="57" y="103"/>
                  </a:cubicBezTo>
                  <a:cubicBezTo>
                    <a:pt x="83" y="103"/>
                    <a:pt x="103" y="83"/>
                    <a:pt x="103" y="58"/>
                  </a:cubicBezTo>
                  <a:cubicBezTo>
                    <a:pt x="103" y="33"/>
                    <a:pt x="83" y="12"/>
                    <a:pt x="57"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5" name="Freeform 12">
              <a:extLst>
                <a:ext uri="{FF2B5EF4-FFF2-40B4-BE49-F238E27FC236}">
                  <a16:creationId xmlns:a16="http://schemas.microsoft.com/office/drawing/2014/main" id="{B99AB6FD-96E3-0141-8570-EF1AD6989162}"/>
                </a:ext>
              </a:extLst>
            </p:cNvPr>
            <p:cNvSpPr>
              <a:spLocks/>
            </p:cNvSpPr>
            <p:nvPr/>
          </p:nvSpPr>
          <p:spPr bwMode="auto">
            <a:xfrm>
              <a:off x="1573" y="455"/>
              <a:ext cx="18" cy="409"/>
            </a:xfrm>
            <a:custGeom>
              <a:avLst/>
              <a:gdLst>
                <a:gd name="T0" fmla="*/ 6 w 12"/>
                <a:gd name="T1" fmla="*/ 276 h 276"/>
                <a:gd name="T2" fmla="*/ 0 w 12"/>
                <a:gd name="T3" fmla="*/ 270 h 276"/>
                <a:gd name="T4" fmla="*/ 0 w 12"/>
                <a:gd name="T5" fmla="*/ 6 h 276"/>
                <a:gd name="T6" fmla="*/ 6 w 12"/>
                <a:gd name="T7" fmla="*/ 0 h 276"/>
                <a:gd name="T8" fmla="*/ 12 w 12"/>
                <a:gd name="T9" fmla="*/ 6 h 276"/>
                <a:gd name="T10" fmla="*/ 12 w 12"/>
                <a:gd name="T11" fmla="*/ 270 h 276"/>
                <a:gd name="T12" fmla="*/ 6 w 12"/>
                <a:gd name="T13" fmla="*/ 276 h 276"/>
              </a:gdLst>
              <a:ahLst/>
              <a:cxnLst>
                <a:cxn ang="0">
                  <a:pos x="T0" y="T1"/>
                </a:cxn>
                <a:cxn ang="0">
                  <a:pos x="T2" y="T3"/>
                </a:cxn>
                <a:cxn ang="0">
                  <a:pos x="T4" y="T5"/>
                </a:cxn>
                <a:cxn ang="0">
                  <a:pos x="T6" y="T7"/>
                </a:cxn>
                <a:cxn ang="0">
                  <a:pos x="T8" y="T9"/>
                </a:cxn>
                <a:cxn ang="0">
                  <a:pos x="T10" y="T11"/>
                </a:cxn>
                <a:cxn ang="0">
                  <a:pos x="T12" y="T13"/>
                </a:cxn>
              </a:cxnLst>
              <a:rect l="0" t="0" r="r" b="b"/>
              <a:pathLst>
                <a:path w="12" h="276">
                  <a:moveTo>
                    <a:pt x="6" y="276"/>
                  </a:moveTo>
                  <a:cubicBezTo>
                    <a:pt x="3" y="276"/>
                    <a:pt x="0" y="273"/>
                    <a:pt x="0" y="270"/>
                  </a:cubicBezTo>
                  <a:cubicBezTo>
                    <a:pt x="0" y="6"/>
                    <a:pt x="0" y="6"/>
                    <a:pt x="0" y="6"/>
                  </a:cubicBezTo>
                  <a:cubicBezTo>
                    <a:pt x="0" y="3"/>
                    <a:pt x="3" y="0"/>
                    <a:pt x="6" y="0"/>
                  </a:cubicBezTo>
                  <a:cubicBezTo>
                    <a:pt x="10" y="0"/>
                    <a:pt x="12" y="3"/>
                    <a:pt x="12" y="6"/>
                  </a:cubicBezTo>
                  <a:cubicBezTo>
                    <a:pt x="12" y="270"/>
                    <a:pt x="12" y="270"/>
                    <a:pt x="12" y="270"/>
                  </a:cubicBezTo>
                  <a:cubicBezTo>
                    <a:pt x="12" y="273"/>
                    <a:pt x="10" y="276"/>
                    <a:pt x="6" y="2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356" name="Freeform 13">
              <a:extLst>
                <a:ext uri="{FF2B5EF4-FFF2-40B4-BE49-F238E27FC236}">
                  <a16:creationId xmlns:a16="http://schemas.microsoft.com/office/drawing/2014/main" id="{B8756B43-11EC-4C44-B2BA-7B15246B220E}"/>
                </a:ext>
              </a:extLst>
            </p:cNvPr>
            <p:cNvSpPr>
              <a:spLocks/>
            </p:cNvSpPr>
            <p:nvPr/>
          </p:nvSpPr>
          <p:spPr bwMode="auto">
            <a:xfrm>
              <a:off x="1378" y="651"/>
              <a:ext cx="408" cy="17"/>
            </a:xfrm>
            <a:custGeom>
              <a:avLst/>
              <a:gdLst>
                <a:gd name="T0" fmla="*/ 270 w 276"/>
                <a:gd name="T1" fmla="*/ 12 h 12"/>
                <a:gd name="T2" fmla="*/ 6 w 276"/>
                <a:gd name="T3" fmla="*/ 12 h 12"/>
                <a:gd name="T4" fmla="*/ 0 w 276"/>
                <a:gd name="T5" fmla="*/ 6 h 12"/>
                <a:gd name="T6" fmla="*/ 6 w 276"/>
                <a:gd name="T7" fmla="*/ 0 h 12"/>
                <a:gd name="T8" fmla="*/ 270 w 276"/>
                <a:gd name="T9" fmla="*/ 0 h 12"/>
                <a:gd name="T10" fmla="*/ 276 w 276"/>
                <a:gd name="T11" fmla="*/ 6 h 12"/>
                <a:gd name="T12" fmla="*/ 270 w 27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6" h="12">
                  <a:moveTo>
                    <a:pt x="270" y="12"/>
                  </a:moveTo>
                  <a:cubicBezTo>
                    <a:pt x="6" y="12"/>
                    <a:pt x="6" y="12"/>
                    <a:pt x="6" y="12"/>
                  </a:cubicBezTo>
                  <a:cubicBezTo>
                    <a:pt x="3" y="12"/>
                    <a:pt x="0" y="9"/>
                    <a:pt x="0" y="6"/>
                  </a:cubicBezTo>
                  <a:cubicBezTo>
                    <a:pt x="0" y="3"/>
                    <a:pt x="3" y="0"/>
                    <a:pt x="6" y="0"/>
                  </a:cubicBezTo>
                  <a:cubicBezTo>
                    <a:pt x="270" y="0"/>
                    <a:pt x="270" y="0"/>
                    <a:pt x="270" y="0"/>
                  </a:cubicBezTo>
                  <a:cubicBezTo>
                    <a:pt x="274" y="0"/>
                    <a:pt x="276" y="3"/>
                    <a:pt x="276" y="6"/>
                  </a:cubicBezTo>
                  <a:cubicBezTo>
                    <a:pt x="276" y="9"/>
                    <a:pt x="274" y="12"/>
                    <a:pt x="27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357" name="Group 60">
            <a:extLst>
              <a:ext uri="{FF2B5EF4-FFF2-40B4-BE49-F238E27FC236}">
                <a16:creationId xmlns:a16="http://schemas.microsoft.com/office/drawing/2014/main" id="{3B66017D-AE30-3842-A30B-430AD751F9D3}"/>
              </a:ext>
            </a:extLst>
          </p:cNvPr>
          <p:cNvGrpSpPr>
            <a:grpSpLocks noChangeAspect="1"/>
          </p:cNvGrpSpPr>
          <p:nvPr userDrawn="1"/>
        </p:nvGrpSpPr>
        <p:grpSpPr bwMode="auto">
          <a:xfrm>
            <a:off x="3334652" y="5494451"/>
            <a:ext cx="481666" cy="480536"/>
            <a:chOff x="348" y="1721"/>
            <a:chExt cx="426" cy="425"/>
          </a:xfrm>
          <a:solidFill>
            <a:schemeClr val="accent1"/>
          </a:solidFill>
        </p:grpSpPr>
        <p:sp>
          <p:nvSpPr>
            <p:cNvPr id="358" name="Freeform 61">
              <a:extLst>
                <a:ext uri="{FF2B5EF4-FFF2-40B4-BE49-F238E27FC236}">
                  <a16:creationId xmlns:a16="http://schemas.microsoft.com/office/drawing/2014/main" id="{2C5B2D4E-1F4D-CB46-A341-2B749AC7F16E}"/>
                </a:ext>
              </a:extLst>
            </p:cNvPr>
            <p:cNvSpPr>
              <a:spLocks noEditPoints="1"/>
            </p:cNvSpPr>
            <p:nvPr/>
          </p:nvSpPr>
          <p:spPr bwMode="auto">
            <a:xfrm>
              <a:off x="348" y="1721"/>
              <a:ext cx="373" cy="372"/>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12 h 252"/>
                <a:gd name="T12" fmla="*/ 12 w 252"/>
                <a:gd name="T13" fmla="*/ 126 h 252"/>
                <a:gd name="T14" fmla="*/ 126 w 252"/>
                <a:gd name="T15" fmla="*/ 240 h 252"/>
                <a:gd name="T16" fmla="*/ 240 w 252"/>
                <a:gd name="T17" fmla="*/ 126 h 252"/>
                <a:gd name="T18" fmla="*/ 126 w 252"/>
                <a:gd name="T19"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5"/>
                    <a:pt x="0" y="126"/>
                  </a:cubicBezTo>
                  <a:cubicBezTo>
                    <a:pt x="0" y="56"/>
                    <a:pt x="56" y="0"/>
                    <a:pt x="126" y="0"/>
                  </a:cubicBezTo>
                  <a:cubicBezTo>
                    <a:pt x="195" y="0"/>
                    <a:pt x="252" y="56"/>
                    <a:pt x="252" y="126"/>
                  </a:cubicBezTo>
                  <a:cubicBezTo>
                    <a:pt x="252" y="195"/>
                    <a:pt x="195" y="252"/>
                    <a:pt x="126" y="252"/>
                  </a:cubicBezTo>
                  <a:close/>
                  <a:moveTo>
                    <a:pt x="126" y="12"/>
                  </a:moveTo>
                  <a:cubicBezTo>
                    <a:pt x="63" y="12"/>
                    <a:pt x="12" y="63"/>
                    <a:pt x="12" y="126"/>
                  </a:cubicBezTo>
                  <a:cubicBezTo>
                    <a:pt x="12" y="188"/>
                    <a:pt x="63" y="240"/>
                    <a:pt x="126" y="240"/>
                  </a:cubicBezTo>
                  <a:cubicBezTo>
                    <a:pt x="188" y="240"/>
                    <a:pt x="240" y="188"/>
                    <a:pt x="240" y="126"/>
                  </a:cubicBezTo>
                  <a:cubicBezTo>
                    <a:pt x="240" y="63"/>
                    <a:pt x="188" y="12"/>
                    <a:pt x="1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59" name="Freeform 62">
              <a:extLst>
                <a:ext uri="{FF2B5EF4-FFF2-40B4-BE49-F238E27FC236}">
                  <a16:creationId xmlns:a16="http://schemas.microsoft.com/office/drawing/2014/main" id="{DD515909-F712-6D4B-BF72-2C4B8885D1C9}"/>
                </a:ext>
              </a:extLst>
            </p:cNvPr>
            <p:cNvSpPr>
              <a:spLocks/>
            </p:cNvSpPr>
            <p:nvPr/>
          </p:nvSpPr>
          <p:spPr bwMode="auto">
            <a:xfrm>
              <a:off x="650" y="2022"/>
              <a:ext cx="124" cy="124"/>
            </a:xfrm>
            <a:custGeom>
              <a:avLst/>
              <a:gdLst>
                <a:gd name="T0" fmla="*/ 78 w 84"/>
                <a:gd name="T1" fmla="*/ 84 h 84"/>
                <a:gd name="T2" fmla="*/ 73 w 84"/>
                <a:gd name="T3" fmla="*/ 82 h 84"/>
                <a:gd name="T4" fmla="*/ 2 w 84"/>
                <a:gd name="T5" fmla="*/ 11 h 84"/>
                <a:gd name="T6" fmla="*/ 2 w 84"/>
                <a:gd name="T7" fmla="*/ 2 h 84"/>
                <a:gd name="T8" fmla="*/ 11 w 84"/>
                <a:gd name="T9" fmla="*/ 2 h 84"/>
                <a:gd name="T10" fmla="*/ 82 w 84"/>
                <a:gd name="T11" fmla="*/ 73 h 84"/>
                <a:gd name="T12" fmla="*/ 82 w 84"/>
                <a:gd name="T13" fmla="*/ 82 h 84"/>
                <a:gd name="T14" fmla="*/ 78 w 84"/>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4">
                  <a:moveTo>
                    <a:pt x="78" y="84"/>
                  </a:moveTo>
                  <a:cubicBezTo>
                    <a:pt x="76" y="84"/>
                    <a:pt x="75" y="83"/>
                    <a:pt x="73" y="82"/>
                  </a:cubicBezTo>
                  <a:cubicBezTo>
                    <a:pt x="2" y="11"/>
                    <a:pt x="2" y="11"/>
                    <a:pt x="2" y="11"/>
                  </a:cubicBezTo>
                  <a:cubicBezTo>
                    <a:pt x="0" y="8"/>
                    <a:pt x="0" y="5"/>
                    <a:pt x="2" y="2"/>
                  </a:cubicBezTo>
                  <a:cubicBezTo>
                    <a:pt x="5" y="0"/>
                    <a:pt x="8" y="0"/>
                    <a:pt x="11" y="2"/>
                  </a:cubicBezTo>
                  <a:cubicBezTo>
                    <a:pt x="82" y="73"/>
                    <a:pt x="82" y="73"/>
                    <a:pt x="82" y="73"/>
                  </a:cubicBezTo>
                  <a:cubicBezTo>
                    <a:pt x="84" y="76"/>
                    <a:pt x="84" y="80"/>
                    <a:pt x="82" y="82"/>
                  </a:cubicBezTo>
                  <a:cubicBezTo>
                    <a:pt x="81" y="83"/>
                    <a:pt x="79" y="84"/>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0" name="Freeform 63">
              <a:extLst>
                <a:ext uri="{FF2B5EF4-FFF2-40B4-BE49-F238E27FC236}">
                  <a16:creationId xmlns:a16="http://schemas.microsoft.com/office/drawing/2014/main" id="{CC9BE79E-AA71-604B-8FB7-CFEA0AC849D7}"/>
                </a:ext>
              </a:extLst>
            </p:cNvPr>
            <p:cNvSpPr>
              <a:spLocks noEditPoints="1"/>
            </p:cNvSpPr>
            <p:nvPr/>
          </p:nvSpPr>
          <p:spPr bwMode="auto">
            <a:xfrm>
              <a:off x="412" y="1783"/>
              <a:ext cx="244" cy="248"/>
            </a:xfrm>
            <a:custGeom>
              <a:avLst/>
              <a:gdLst>
                <a:gd name="T0" fmla="*/ 66 w 165"/>
                <a:gd name="T1" fmla="*/ 168 h 168"/>
                <a:gd name="T2" fmla="*/ 60 w 165"/>
                <a:gd name="T3" fmla="*/ 146 h 168"/>
                <a:gd name="T4" fmla="*/ 27 w 165"/>
                <a:gd name="T5" fmla="*/ 143 h 168"/>
                <a:gd name="T6" fmla="*/ 1 w 165"/>
                <a:gd name="T7" fmla="*/ 110 h 168"/>
                <a:gd name="T8" fmla="*/ 3 w 165"/>
                <a:gd name="T9" fmla="*/ 102 h 168"/>
                <a:gd name="T10" fmla="*/ 17 w 165"/>
                <a:gd name="T11" fmla="*/ 74 h 168"/>
                <a:gd name="T12" fmla="*/ 0 w 165"/>
                <a:gd name="T13" fmla="*/ 62 h 168"/>
                <a:gd name="T14" fmla="*/ 19 w 165"/>
                <a:gd name="T15" fmla="*/ 26 h 168"/>
                <a:gd name="T16" fmla="*/ 42 w 165"/>
                <a:gd name="T17" fmla="*/ 32 h 168"/>
                <a:gd name="T18" fmla="*/ 60 w 165"/>
                <a:gd name="T19" fmla="*/ 6 h 168"/>
                <a:gd name="T20" fmla="*/ 102 w 165"/>
                <a:gd name="T21" fmla="*/ 0 h 168"/>
                <a:gd name="T22" fmla="*/ 108 w 165"/>
                <a:gd name="T23" fmla="*/ 23 h 168"/>
                <a:gd name="T24" fmla="*/ 138 w 165"/>
                <a:gd name="T25" fmla="*/ 24 h 168"/>
                <a:gd name="T26" fmla="*/ 146 w 165"/>
                <a:gd name="T27" fmla="*/ 26 h 168"/>
                <a:gd name="T28" fmla="*/ 165 w 165"/>
                <a:gd name="T29" fmla="*/ 62 h 168"/>
                <a:gd name="T30" fmla="*/ 148 w 165"/>
                <a:gd name="T31" fmla="*/ 74 h 168"/>
                <a:gd name="T32" fmla="*/ 162 w 165"/>
                <a:gd name="T33" fmla="*/ 102 h 168"/>
                <a:gd name="T34" fmla="*/ 164 w 165"/>
                <a:gd name="T35" fmla="*/ 110 h 168"/>
                <a:gd name="T36" fmla="*/ 143 w 165"/>
                <a:gd name="T37" fmla="*/ 144 h 168"/>
                <a:gd name="T38" fmla="*/ 124 w 165"/>
                <a:gd name="T39" fmla="*/ 135 h 168"/>
                <a:gd name="T40" fmla="*/ 108 w 165"/>
                <a:gd name="T41" fmla="*/ 162 h 168"/>
                <a:gd name="T42" fmla="*/ 72 w 165"/>
                <a:gd name="T43" fmla="*/ 156 h 168"/>
                <a:gd name="T44" fmla="*/ 96 w 165"/>
                <a:gd name="T45" fmla="*/ 141 h 168"/>
                <a:gd name="T46" fmla="*/ 120 w 165"/>
                <a:gd name="T47" fmla="*/ 123 h 168"/>
                <a:gd name="T48" fmla="*/ 139 w 165"/>
                <a:gd name="T49" fmla="*/ 130 h 168"/>
                <a:gd name="T50" fmla="*/ 138 w 165"/>
                <a:gd name="T51" fmla="*/ 102 h 168"/>
                <a:gd name="T52" fmla="*/ 135 w 165"/>
                <a:gd name="T53" fmla="*/ 72 h 168"/>
                <a:gd name="T54" fmla="*/ 151 w 165"/>
                <a:gd name="T55" fmla="*/ 58 h 168"/>
                <a:gd name="T56" fmla="*/ 127 w 165"/>
                <a:gd name="T57" fmla="*/ 45 h 168"/>
                <a:gd name="T58" fmla="*/ 100 w 165"/>
                <a:gd name="T59" fmla="*/ 32 h 168"/>
                <a:gd name="T60" fmla="*/ 96 w 165"/>
                <a:gd name="T61" fmla="*/ 12 h 168"/>
                <a:gd name="T62" fmla="*/ 72 w 165"/>
                <a:gd name="T63" fmla="*/ 26 h 168"/>
                <a:gd name="T64" fmla="*/ 47 w 165"/>
                <a:gd name="T65" fmla="*/ 44 h 168"/>
                <a:gd name="T66" fmla="*/ 27 w 165"/>
                <a:gd name="T67" fmla="*/ 37 h 168"/>
                <a:gd name="T68" fmla="*/ 27 w 165"/>
                <a:gd name="T69" fmla="*/ 65 h 168"/>
                <a:gd name="T70" fmla="*/ 30 w 165"/>
                <a:gd name="T71" fmla="*/ 95 h 168"/>
                <a:gd name="T72" fmla="*/ 14 w 165"/>
                <a:gd name="T73" fmla="*/ 109 h 168"/>
                <a:gd name="T74" fmla="*/ 40 w 165"/>
                <a:gd name="T75" fmla="*/ 123 h 168"/>
                <a:gd name="T76" fmla="*/ 67 w 165"/>
                <a:gd name="T77" fmla="*/ 135 h 168"/>
                <a:gd name="T78" fmla="*/ 72 w 165"/>
                <a:gd name="T79"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68">
                  <a:moveTo>
                    <a:pt x="102" y="168"/>
                  </a:moveTo>
                  <a:cubicBezTo>
                    <a:pt x="66" y="168"/>
                    <a:pt x="66" y="168"/>
                    <a:pt x="66" y="168"/>
                  </a:cubicBezTo>
                  <a:cubicBezTo>
                    <a:pt x="63" y="168"/>
                    <a:pt x="60" y="165"/>
                    <a:pt x="60" y="162"/>
                  </a:cubicBezTo>
                  <a:cubicBezTo>
                    <a:pt x="60" y="146"/>
                    <a:pt x="60" y="146"/>
                    <a:pt x="60" y="146"/>
                  </a:cubicBezTo>
                  <a:cubicBezTo>
                    <a:pt x="52" y="143"/>
                    <a:pt x="47" y="139"/>
                    <a:pt x="42" y="135"/>
                  </a:cubicBezTo>
                  <a:cubicBezTo>
                    <a:pt x="27" y="143"/>
                    <a:pt x="27" y="143"/>
                    <a:pt x="27" y="143"/>
                  </a:cubicBezTo>
                  <a:cubicBezTo>
                    <a:pt x="24" y="145"/>
                    <a:pt x="21" y="144"/>
                    <a:pt x="19" y="141"/>
                  </a:cubicBezTo>
                  <a:cubicBezTo>
                    <a:pt x="1" y="110"/>
                    <a:pt x="1" y="110"/>
                    <a:pt x="1" y="110"/>
                  </a:cubicBezTo>
                  <a:cubicBezTo>
                    <a:pt x="0" y="109"/>
                    <a:pt x="0" y="107"/>
                    <a:pt x="0" y="106"/>
                  </a:cubicBezTo>
                  <a:cubicBezTo>
                    <a:pt x="1" y="104"/>
                    <a:pt x="2" y="103"/>
                    <a:pt x="3" y="102"/>
                  </a:cubicBezTo>
                  <a:cubicBezTo>
                    <a:pt x="17" y="94"/>
                    <a:pt x="17" y="94"/>
                    <a:pt x="17" y="94"/>
                  </a:cubicBezTo>
                  <a:cubicBezTo>
                    <a:pt x="16" y="87"/>
                    <a:pt x="16" y="80"/>
                    <a:pt x="17" y="74"/>
                  </a:cubicBezTo>
                  <a:cubicBezTo>
                    <a:pt x="3" y="65"/>
                    <a:pt x="3" y="65"/>
                    <a:pt x="3" y="65"/>
                  </a:cubicBezTo>
                  <a:cubicBezTo>
                    <a:pt x="2" y="65"/>
                    <a:pt x="1" y="63"/>
                    <a:pt x="0" y="62"/>
                  </a:cubicBezTo>
                  <a:cubicBezTo>
                    <a:pt x="0" y="60"/>
                    <a:pt x="0" y="59"/>
                    <a:pt x="1" y="57"/>
                  </a:cubicBezTo>
                  <a:cubicBezTo>
                    <a:pt x="19" y="26"/>
                    <a:pt x="19" y="26"/>
                    <a:pt x="19" y="26"/>
                  </a:cubicBezTo>
                  <a:cubicBezTo>
                    <a:pt x="21" y="23"/>
                    <a:pt x="25" y="22"/>
                    <a:pt x="27" y="24"/>
                  </a:cubicBezTo>
                  <a:cubicBezTo>
                    <a:pt x="42" y="32"/>
                    <a:pt x="42" y="32"/>
                    <a:pt x="42" y="32"/>
                  </a:cubicBezTo>
                  <a:cubicBezTo>
                    <a:pt x="47" y="28"/>
                    <a:pt x="52" y="24"/>
                    <a:pt x="60" y="22"/>
                  </a:cubicBezTo>
                  <a:cubicBezTo>
                    <a:pt x="60" y="6"/>
                    <a:pt x="60" y="6"/>
                    <a:pt x="60" y="6"/>
                  </a:cubicBezTo>
                  <a:cubicBezTo>
                    <a:pt x="60" y="2"/>
                    <a:pt x="63" y="0"/>
                    <a:pt x="66" y="0"/>
                  </a:cubicBezTo>
                  <a:cubicBezTo>
                    <a:pt x="102" y="0"/>
                    <a:pt x="102" y="0"/>
                    <a:pt x="102" y="0"/>
                  </a:cubicBezTo>
                  <a:cubicBezTo>
                    <a:pt x="105" y="0"/>
                    <a:pt x="108" y="2"/>
                    <a:pt x="108" y="6"/>
                  </a:cubicBezTo>
                  <a:cubicBezTo>
                    <a:pt x="108" y="23"/>
                    <a:pt x="108" y="23"/>
                    <a:pt x="108" y="23"/>
                  </a:cubicBezTo>
                  <a:cubicBezTo>
                    <a:pt x="115" y="26"/>
                    <a:pt x="120" y="29"/>
                    <a:pt x="124" y="32"/>
                  </a:cubicBezTo>
                  <a:cubicBezTo>
                    <a:pt x="138" y="24"/>
                    <a:pt x="138" y="24"/>
                    <a:pt x="138" y="24"/>
                  </a:cubicBezTo>
                  <a:cubicBezTo>
                    <a:pt x="139" y="23"/>
                    <a:pt x="141" y="23"/>
                    <a:pt x="143" y="23"/>
                  </a:cubicBezTo>
                  <a:cubicBezTo>
                    <a:pt x="144" y="24"/>
                    <a:pt x="146" y="25"/>
                    <a:pt x="146" y="26"/>
                  </a:cubicBezTo>
                  <a:cubicBezTo>
                    <a:pt x="164" y="57"/>
                    <a:pt x="164" y="57"/>
                    <a:pt x="164" y="57"/>
                  </a:cubicBezTo>
                  <a:cubicBezTo>
                    <a:pt x="165" y="59"/>
                    <a:pt x="165" y="60"/>
                    <a:pt x="165" y="62"/>
                  </a:cubicBezTo>
                  <a:cubicBezTo>
                    <a:pt x="165" y="63"/>
                    <a:pt x="164" y="65"/>
                    <a:pt x="162" y="65"/>
                  </a:cubicBezTo>
                  <a:cubicBezTo>
                    <a:pt x="148" y="74"/>
                    <a:pt x="148" y="74"/>
                    <a:pt x="148" y="74"/>
                  </a:cubicBezTo>
                  <a:cubicBezTo>
                    <a:pt x="149" y="80"/>
                    <a:pt x="149" y="87"/>
                    <a:pt x="148" y="94"/>
                  </a:cubicBezTo>
                  <a:cubicBezTo>
                    <a:pt x="162" y="102"/>
                    <a:pt x="162" y="102"/>
                    <a:pt x="162" y="102"/>
                  </a:cubicBezTo>
                  <a:cubicBezTo>
                    <a:pt x="164" y="103"/>
                    <a:pt x="165" y="104"/>
                    <a:pt x="165" y="106"/>
                  </a:cubicBezTo>
                  <a:cubicBezTo>
                    <a:pt x="165" y="107"/>
                    <a:pt x="165" y="109"/>
                    <a:pt x="164" y="110"/>
                  </a:cubicBezTo>
                  <a:cubicBezTo>
                    <a:pt x="146" y="141"/>
                    <a:pt x="146" y="141"/>
                    <a:pt x="146" y="141"/>
                  </a:cubicBezTo>
                  <a:cubicBezTo>
                    <a:pt x="146" y="143"/>
                    <a:pt x="144" y="144"/>
                    <a:pt x="143" y="144"/>
                  </a:cubicBezTo>
                  <a:cubicBezTo>
                    <a:pt x="141" y="144"/>
                    <a:pt x="139" y="144"/>
                    <a:pt x="138" y="143"/>
                  </a:cubicBezTo>
                  <a:cubicBezTo>
                    <a:pt x="124" y="135"/>
                    <a:pt x="124" y="135"/>
                    <a:pt x="124" y="135"/>
                  </a:cubicBezTo>
                  <a:cubicBezTo>
                    <a:pt x="120" y="138"/>
                    <a:pt x="115" y="142"/>
                    <a:pt x="108" y="145"/>
                  </a:cubicBezTo>
                  <a:cubicBezTo>
                    <a:pt x="108" y="162"/>
                    <a:pt x="108" y="162"/>
                    <a:pt x="108" y="162"/>
                  </a:cubicBezTo>
                  <a:cubicBezTo>
                    <a:pt x="108" y="165"/>
                    <a:pt x="105" y="168"/>
                    <a:pt x="102" y="168"/>
                  </a:cubicBezTo>
                  <a:close/>
                  <a:moveTo>
                    <a:pt x="72" y="156"/>
                  </a:moveTo>
                  <a:cubicBezTo>
                    <a:pt x="96" y="156"/>
                    <a:pt x="96" y="156"/>
                    <a:pt x="96" y="156"/>
                  </a:cubicBezTo>
                  <a:cubicBezTo>
                    <a:pt x="96" y="141"/>
                    <a:pt x="96" y="141"/>
                    <a:pt x="96" y="141"/>
                  </a:cubicBezTo>
                  <a:cubicBezTo>
                    <a:pt x="96" y="139"/>
                    <a:pt x="97" y="136"/>
                    <a:pt x="100" y="135"/>
                  </a:cubicBezTo>
                  <a:cubicBezTo>
                    <a:pt x="109" y="131"/>
                    <a:pt x="115" y="127"/>
                    <a:pt x="120" y="123"/>
                  </a:cubicBezTo>
                  <a:cubicBezTo>
                    <a:pt x="122" y="122"/>
                    <a:pt x="125" y="121"/>
                    <a:pt x="127" y="123"/>
                  </a:cubicBezTo>
                  <a:cubicBezTo>
                    <a:pt x="139" y="130"/>
                    <a:pt x="139" y="130"/>
                    <a:pt x="139" y="130"/>
                  </a:cubicBezTo>
                  <a:cubicBezTo>
                    <a:pt x="151" y="109"/>
                    <a:pt x="151" y="109"/>
                    <a:pt x="151" y="109"/>
                  </a:cubicBezTo>
                  <a:cubicBezTo>
                    <a:pt x="138" y="102"/>
                    <a:pt x="138" y="102"/>
                    <a:pt x="138" y="102"/>
                  </a:cubicBezTo>
                  <a:cubicBezTo>
                    <a:pt x="136" y="101"/>
                    <a:pt x="135" y="98"/>
                    <a:pt x="135" y="95"/>
                  </a:cubicBezTo>
                  <a:cubicBezTo>
                    <a:pt x="137" y="87"/>
                    <a:pt x="137" y="80"/>
                    <a:pt x="135" y="72"/>
                  </a:cubicBezTo>
                  <a:cubicBezTo>
                    <a:pt x="135" y="69"/>
                    <a:pt x="136" y="67"/>
                    <a:pt x="138" y="65"/>
                  </a:cubicBezTo>
                  <a:cubicBezTo>
                    <a:pt x="151" y="58"/>
                    <a:pt x="151" y="58"/>
                    <a:pt x="151" y="58"/>
                  </a:cubicBezTo>
                  <a:cubicBezTo>
                    <a:pt x="139" y="37"/>
                    <a:pt x="139" y="37"/>
                    <a:pt x="139" y="37"/>
                  </a:cubicBezTo>
                  <a:cubicBezTo>
                    <a:pt x="127" y="45"/>
                    <a:pt x="127" y="45"/>
                    <a:pt x="127" y="45"/>
                  </a:cubicBezTo>
                  <a:cubicBezTo>
                    <a:pt x="125" y="46"/>
                    <a:pt x="122" y="46"/>
                    <a:pt x="120" y="44"/>
                  </a:cubicBezTo>
                  <a:cubicBezTo>
                    <a:pt x="116" y="40"/>
                    <a:pt x="109" y="36"/>
                    <a:pt x="100" y="32"/>
                  </a:cubicBezTo>
                  <a:cubicBezTo>
                    <a:pt x="97" y="31"/>
                    <a:pt x="96" y="29"/>
                    <a:pt x="96" y="26"/>
                  </a:cubicBezTo>
                  <a:cubicBezTo>
                    <a:pt x="96" y="12"/>
                    <a:pt x="96" y="12"/>
                    <a:pt x="96" y="12"/>
                  </a:cubicBezTo>
                  <a:cubicBezTo>
                    <a:pt x="72" y="12"/>
                    <a:pt x="72" y="12"/>
                    <a:pt x="72" y="12"/>
                  </a:cubicBezTo>
                  <a:cubicBezTo>
                    <a:pt x="72" y="26"/>
                    <a:pt x="72" y="26"/>
                    <a:pt x="72" y="26"/>
                  </a:cubicBezTo>
                  <a:cubicBezTo>
                    <a:pt x="72" y="29"/>
                    <a:pt x="70" y="32"/>
                    <a:pt x="67" y="32"/>
                  </a:cubicBezTo>
                  <a:cubicBezTo>
                    <a:pt x="57" y="35"/>
                    <a:pt x="53" y="38"/>
                    <a:pt x="47" y="44"/>
                  </a:cubicBezTo>
                  <a:cubicBezTo>
                    <a:pt x="45" y="45"/>
                    <a:pt x="42" y="46"/>
                    <a:pt x="40" y="45"/>
                  </a:cubicBezTo>
                  <a:cubicBezTo>
                    <a:pt x="27" y="37"/>
                    <a:pt x="27" y="37"/>
                    <a:pt x="27" y="37"/>
                  </a:cubicBezTo>
                  <a:cubicBezTo>
                    <a:pt x="14" y="58"/>
                    <a:pt x="14" y="58"/>
                    <a:pt x="14" y="58"/>
                  </a:cubicBezTo>
                  <a:cubicBezTo>
                    <a:pt x="27" y="65"/>
                    <a:pt x="27" y="65"/>
                    <a:pt x="27" y="65"/>
                  </a:cubicBezTo>
                  <a:cubicBezTo>
                    <a:pt x="29" y="67"/>
                    <a:pt x="31" y="69"/>
                    <a:pt x="30" y="72"/>
                  </a:cubicBezTo>
                  <a:cubicBezTo>
                    <a:pt x="28" y="80"/>
                    <a:pt x="28" y="88"/>
                    <a:pt x="30" y="95"/>
                  </a:cubicBezTo>
                  <a:cubicBezTo>
                    <a:pt x="31" y="98"/>
                    <a:pt x="29" y="101"/>
                    <a:pt x="27" y="102"/>
                  </a:cubicBezTo>
                  <a:cubicBezTo>
                    <a:pt x="14" y="109"/>
                    <a:pt x="14" y="109"/>
                    <a:pt x="14" y="109"/>
                  </a:cubicBezTo>
                  <a:cubicBezTo>
                    <a:pt x="26" y="130"/>
                    <a:pt x="26" y="130"/>
                    <a:pt x="26" y="130"/>
                  </a:cubicBezTo>
                  <a:cubicBezTo>
                    <a:pt x="40" y="123"/>
                    <a:pt x="40" y="123"/>
                    <a:pt x="40" y="123"/>
                  </a:cubicBezTo>
                  <a:cubicBezTo>
                    <a:pt x="42" y="121"/>
                    <a:pt x="45" y="122"/>
                    <a:pt x="47" y="123"/>
                  </a:cubicBezTo>
                  <a:cubicBezTo>
                    <a:pt x="53" y="129"/>
                    <a:pt x="57" y="133"/>
                    <a:pt x="67" y="135"/>
                  </a:cubicBezTo>
                  <a:cubicBezTo>
                    <a:pt x="70" y="136"/>
                    <a:pt x="72" y="138"/>
                    <a:pt x="72" y="141"/>
                  </a:cubicBezTo>
                  <a:lnTo>
                    <a:pt x="72"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sp>
          <p:nvSpPr>
            <p:cNvPr id="361" name="Freeform 64">
              <a:extLst>
                <a:ext uri="{FF2B5EF4-FFF2-40B4-BE49-F238E27FC236}">
                  <a16:creationId xmlns:a16="http://schemas.microsoft.com/office/drawing/2014/main" id="{7949AA08-1950-4A44-91C1-8E34BD10E503}"/>
                </a:ext>
              </a:extLst>
            </p:cNvPr>
            <p:cNvSpPr>
              <a:spLocks noEditPoints="1"/>
            </p:cNvSpPr>
            <p:nvPr/>
          </p:nvSpPr>
          <p:spPr bwMode="auto">
            <a:xfrm>
              <a:off x="490" y="1863"/>
              <a:ext cx="89" cy="88"/>
            </a:xfrm>
            <a:custGeom>
              <a:avLst/>
              <a:gdLst>
                <a:gd name="T0" fmla="*/ 30 w 60"/>
                <a:gd name="T1" fmla="*/ 60 h 60"/>
                <a:gd name="T2" fmla="*/ 0 w 60"/>
                <a:gd name="T3" fmla="*/ 30 h 60"/>
                <a:gd name="T4" fmla="*/ 30 w 60"/>
                <a:gd name="T5" fmla="*/ 0 h 60"/>
                <a:gd name="T6" fmla="*/ 60 w 60"/>
                <a:gd name="T7" fmla="*/ 30 h 60"/>
                <a:gd name="T8" fmla="*/ 30 w 60"/>
                <a:gd name="T9" fmla="*/ 60 h 60"/>
                <a:gd name="T10" fmla="*/ 30 w 60"/>
                <a:gd name="T11" fmla="*/ 12 h 60"/>
                <a:gd name="T12" fmla="*/ 12 w 60"/>
                <a:gd name="T13" fmla="*/ 30 h 60"/>
                <a:gd name="T14" fmla="*/ 30 w 60"/>
                <a:gd name="T15" fmla="*/ 48 h 60"/>
                <a:gd name="T16" fmla="*/ 48 w 60"/>
                <a:gd name="T17" fmla="*/ 30 h 60"/>
                <a:gd name="T18" fmla="*/ 30 w 60"/>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60"/>
                  </a:moveTo>
                  <a:cubicBezTo>
                    <a:pt x="13" y="60"/>
                    <a:pt x="0" y="46"/>
                    <a:pt x="0" y="30"/>
                  </a:cubicBezTo>
                  <a:cubicBezTo>
                    <a:pt x="0" y="13"/>
                    <a:pt x="13" y="0"/>
                    <a:pt x="30" y="0"/>
                  </a:cubicBezTo>
                  <a:cubicBezTo>
                    <a:pt x="46" y="0"/>
                    <a:pt x="60" y="13"/>
                    <a:pt x="60" y="30"/>
                  </a:cubicBezTo>
                  <a:cubicBezTo>
                    <a:pt x="60" y="46"/>
                    <a:pt x="46" y="60"/>
                    <a:pt x="30" y="60"/>
                  </a:cubicBezTo>
                  <a:close/>
                  <a:moveTo>
                    <a:pt x="30" y="12"/>
                  </a:moveTo>
                  <a:cubicBezTo>
                    <a:pt x="20" y="12"/>
                    <a:pt x="12" y="20"/>
                    <a:pt x="12" y="30"/>
                  </a:cubicBezTo>
                  <a:cubicBezTo>
                    <a:pt x="12" y="40"/>
                    <a:pt x="20" y="48"/>
                    <a:pt x="30" y="48"/>
                  </a:cubicBezTo>
                  <a:cubicBezTo>
                    <a:pt x="40" y="48"/>
                    <a:pt x="48" y="40"/>
                    <a:pt x="48" y="30"/>
                  </a:cubicBezTo>
                  <a:cubicBezTo>
                    <a:pt x="48" y="20"/>
                    <a:pt x="40" y="12"/>
                    <a:pt x="3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latin typeface="+mj-lt"/>
              </a:endParaRPr>
            </a:p>
          </p:txBody>
        </p:sp>
      </p:grpSp>
      <p:grpSp>
        <p:nvGrpSpPr>
          <p:cNvPr id="362" name="Group 83">
            <a:extLst>
              <a:ext uri="{FF2B5EF4-FFF2-40B4-BE49-F238E27FC236}">
                <a16:creationId xmlns:a16="http://schemas.microsoft.com/office/drawing/2014/main" id="{EFF1C6C9-655D-274A-BF87-2269FFB3606F}"/>
              </a:ext>
            </a:extLst>
          </p:cNvPr>
          <p:cNvGrpSpPr>
            <a:grpSpLocks noChangeAspect="1"/>
          </p:cNvGrpSpPr>
          <p:nvPr userDrawn="1"/>
        </p:nvGrpSpPr>
        <p:grpSpPr bwMode="auto">
          <a:xfrm>
            <a:off x="10959261" y="4300132"/>
            <a:ext cx="479568" cy="490720"/>
            <a:chOff x="1580" y="1910"/>
            <a:chExt cx="387" cy="396"/>
          </a:xfrm>
          <a:solidFill>
            <a:schemeClr val="accent4"/>
          </a:solidFill>
        </p:grpSpPr>
        <p:sp>
          <p:nvSpPr>
            <p:cNvPr id="363" name="Freeform 84">
              <a:extLst>
                <a:ext uri="{FF2B5EF4-FFF2-40B4-BE49-F238E27FC236}">
                  <a16:creationId xmlns:a16="http://schemas.microsoft.com/office/drawing/2014/main" id="{A5BD3BA6-1E5D-A147-A5E7-38A35AFB2FB8}"/>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4" name="Freeform 85">
              <a:extLst>
                <a:ext uri="{FF2B5EF4-FFF2-40B4-BE49-F238E27FC236}">
                  <a16:creationId xmlns:a16="http://schemas.microsoft.com/office/drawing/2014/main" id="{16B4A2A5-EFF3-D844-8BFB-D9FC0A674E57}"/>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5" name="Freeform 86">
              <a:extLst>
                <a:ext uri="{FF2B5EF4-FFF2-40B4-BE49-F238E27FC236}">
                  <a16:creationId xmlns:a16="http://schemas.microsoft.com/office/drawing/2014/main" id="{01032911-E44E-6A44-B3AE-2C20E895BDF1}"/>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6" name="Freeform 87">
              <a:extLst>
                <a:ext uri="{FF2B5EF4-FFF2-40B4-BE49-F238E27FC236}">
                  <a16:creationId xmlns:a16="http://schemas.microsoft.com/office/drawing/2014/main" id="{329745C6-8CE0-9B43-A51F-DC7EC13E0A91}"/>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7" name="Freeform 88">
              <a:extLst>
                <a:ext uri="{FF2B5EF4-FFF2-40B4-BE49-F238E27FC236}">
                  <a16:creationId xmlns:a16="http://schemas.microsoft.com/office/drawing/2014/main" id="{8FA27E58-1649-0041-A7D0-1488B173F45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8" name="Freeform 89">
              <a:extLst>
                <a:ext uri="{FF2B5EF4-FFF2-40B4-BE49-F238E27FC236}">
                  <a16:creationId xmlns:a16="http://schemas.microsoft.com/office/drawing/2014/main" id="{09F7C906-F808-E349-BEC7-3B3085AFF7F7}"/>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9" name="Freeform 90">
              <a:extLst>
                <a:ext uri="{FF2B5EF4-FFF2-40B4-BE49-F238E27FC236}">
                  <a16:creationId xmlns:a16="http://schemas.microsoft.com/office/drawing/2014/main" id="{7A702297-D13A-8649-B1E4-169139C5B88C}"/>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0" name="Freeform 91">
              <a:extLst>
                <a:ext uri="{FF2B5EF4-FFF2-40B4-BE49-F238E27FC236}">
                  <a16:creationId xmlns:a16="http://schemas.microsoft.com/office/drawing/2014/main" id="{B529D1D4-ACB6-4044-80CA-AB16AF0C4585}"/>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pSp>
        <p:nvGrpSpPr>
          <p:cNvPr id="371" name="Group 56">
            <a:extLst>
              <a:ext uri="{FF2B5EF4-FFF2-40B4-BE49-F238E27FC236}">
                <a16:creationId xmlns:a16="http://schemas.microsoft.com/office/drawing/2014/main" id="{754010E9-6578-4145-B63E-FE551FCF0B38}"/>
              </a:ext>
            </a:extLst>
          </p:cNvPr>
          <p:cNvGrpSpPr>
            <a:grpSpLocks noChangeAspect="1"/>
          </p:cNvGrpSpPr>
          <p:nvPr userDrawn="1"/>
        </p:nvGrpSpPr>
        <p:grpSpPr bwMode="auto">
          <a:xfrm>
            <a:off x="8400111" y="1923077"/>
            <a:ext cx="513762" cy="513760"/>
            <a:chOff x="6721" y="600"/>
            <a:chExt cx="426" cy="426"/>
          </a:xfrm>
          <a:solidFill>
            <a:schemeClr val="accent4"/>
          </a:solidFill>
        </p:grpSpPr>
        <p:sp>
          <p:nvSpPr>
            <p:cNvPr id="372" name="Freeform 57">
              <a:extLst>
                <a:ext uri="{FF2B5EF4-FFF2-40B4-BE49-F238E27FC236}">
                  <a16:creationId xmlns:a16="http://schemas.microsoft.com/office/drawing/2014/main" id="{E54CC8A3-2BE8-4348-8408-7A6C774ED71C}"/>
                </a:ext>
              </a:extLst>
            </p:cNvPr>
            <p:cNvSpPr>
              <a:spLocks/>
            </p:cNvSpPr>
            <p:nvPr/>
          </p:nvSpPr>
          <p:spPr bwMode="auto">
            <a:xfrm>
              <a:off x="6721" y="600"/>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90 w 288"/>
                <a:gd name="T19" fmla="*/ 268 h 288"/>
                <a:gd name="T20" fmla="*/ 198 w 288"/>
                <a:gd name="T21" fmla="*/ 272 h 288"/>
                <a:gd name="T22" fmla="*/ 194 w 288"/>
                <a:gd name="T23" fmla="*/ 280 h 288"/>
                <a:gd name="T24" fmla="*/ 144 w 288"/>
                <a:gd name="T25"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288"/>
                  </a:moveTo>
                  <a:cubicBezTo>
                    <a:pt x="65" y="288"/>
                    <a:pt x="0" y="224"/>
                    <a:pt x="0" y="144"/>
                  </a:cubicBezTo>
                  <a:cubicBezTo>
                    <a:pt x="0" y="65"/>
                    <a:pt x="65" y="0"/>
                    <a:pt x="144" y="0"/>
                  </a:cubicBezTo>
                  <a:cubicBezTo>
                    <a:pt x="224" y="0"/>
                    <a:pt x="288" y="65"/>
                    <a:pt x="288" y="144"/>
                  </a:cubicBezTo>
                  <a:cubicBezTo>
                    <a:pt x="288" y="148"/>
                    <a:pt x="286" y="150"/>
                    <a:pt x="282" y="150"/>
                  </a:cubicBezTo>
                  <a:cubicBezTo>
                    <a:pt x="279" y="150"/>
                    <a:pt x="276" y="148"/>
                    <a:pt x="276" y="144"/>
                  </a:cubicBezTo>
                  <a:cubicBezTo>
                    <a:pt x="276" y="71"/>
                    <a:pt x="217" y="12"/>
                    <a:pt x="144" y="12"/>
                  </a:cubicBezTo>
                  <a:cubicBezTo>
                    <a:pt x="72" y="12"/>
                    <a:pt x="12" y="71"/>
                    <a:pt x="12" y="144"/>
                  </a:cubicBezTo>
                  <a:cubicBezTo>
                    <a:pt x="12" y="217"/>
                    <a:pt x="72" y="276"/>
                    <a:pt x="144" y="276"/>
                  </a:cubicBezTo>
                  <a:cubicBezTo>
                    <a:pt x="160" y="276"/>
                    <a:pt x="175" y="274"/>
                    <a:pt x="190" y="268"/>
                  </a:cubicBezTo>
                  <a:cubicBezTo>
                    <a:pt x="193" y="267"/>
                    <a:pt x="196" y="269"/>
                    <a:pt x="198" y="272"/>
                  </a:cubicBezTo>
                  <a:cubicBezTo>
                    <a:pt x="199" y="275"/>
                    <a:pt x="197" y="278"/>
                    <a:pt x="194" y="280"/>
                  </a:cubicBezTo>
                  <a:cubicBezTo>
                    <a:pt x="178" y="285"/>
                    <a:pt x="161" y="288"/>
                    <a:pt x="144" y="28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3" name="Freeform 58">
              <a:extLst>
                <a:ext uri="{FF2B5EF4-FFF2-40B4-BE49-F238E27FC236}">
                  <a16:creationId xmlns:a16="http://schemas.microsoft.com/office/drawing/2014/main" id="{468ADAAF-C6DA-A647-AC52-16E1AB8E8D5B}"/>
                </a:ext>
              </a:extLst>
            </p:cNvPr>
            <p:cNvSpPr>
              <a:spLocks noEditPoints="1"/>
            </p:cNvSpPr>
            <p:nvPr/>
          </p:nvSpPr>
          <p:spPr bwMode="auto">
            <a:xfrm>
              <a:off x="6987" y="813"/>
              <a:ext cx="160" cy="213"/>
            </a:xfrm>
            <a:custGeom>
              <a:avLst/>
              <a:gdLst>
                <a:gd name="T0" fmla="*/ 54 w 108"/>
                <a:gd name="T1" fmla="*/ 144 h 144"/>
                <a:gd name="T2" fmla="*/ 50 w 108"/>
                <a:gd name="T3" fmla="*/ 142 h 144"/>
                <a:gd name="T4" fmla="*/ 0 w 108"/>
                <a:gd name="T5" fmla="*/ 54 h 144"/>
                <a:gd name="T6" fmla="*/ 54 w 108"/>
                <a:gd name="T7" fmla="*/ 0 h 144"/>
                <a:gd name="T8" fmla="*/ 108 w 108"/>
                <a:gd name="T9" fmla="*/ 54 h 144"/>
                <a:gd name="T10" fmla="*/ 59 w 108"/>
                <a:gd name="T11" fmla="*/ 142 h 144"/>
                <a:gd name="T12" fmla="*/ 54 w 108"/>
                <a:gd name="T13" fmla="*/ 144 h 144"/>
                <a:gd name="T14" fmla="*/ 54 w 108"/>
                <a:gd name="T15" fmla="*/ 12 h 144"/>
                <a:gd name="T16" fmla="*/ 12 w 108"/>
                <a:gd name="T17" fmla="*/ 54 h 144"/>
                <a:gd name="T18" fmla="*/ 54 w 108"/>
                <a:gd name="T19" fmla="*/ 129 h 144"/>
                <a:gd name="T20" fmla="*/ 96 w 108"/>
                <a:gd name="T21" fmla="*/ 54 h 144"/>
                <a:gd name="T22" fmla="*/ 54 w 108"/>
                <a:gd name="T23" fmla="*/ 1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144">
                  <a:moveTo>
                    <a:pt x="54" y="144"/>
                  </a:moveTo>
                  <a:cubicBezTo>
                    <a:pt x="53" y="144"/>
                    <a:pt x="51" y="143"/>
                    <a:pt x="50" y="142"/>
                  </a:cubicBezTo>
                  <a:cubicBezTo>
                    <a:pt x="45" y="136"/>
                    <a:pt x="0" y="82"/>
                    <a:pt x="0" y="54"/>
                  </a:cubicBezTo>
                  <a:cubicBezTo>
                    <a:pt x="0" y="24"/>
                    <a:pt x="25" y="0"/>
                    <a:pt x="54" y="0"/>
                  </a:cubicBezTo>
                  <a:cubicBezTo>
                    <a:pt x="84" y="0"/>
                    <a:pt x="108" y="24"/>
                    <a:pt x="108" y="54"/>
                  </a:cubicBezTo>
                  <a:cubicBezTo>
                    <a:pt x="108" y="82"/>
                    <a:pt x="64" y="136"/>
                    <a:pt x="59" y="142"/>
                  </a:cubicBezTo>
                  <a:cubicBezTo>
                    <a:pt x="58" y="143"/>
                    <a:pt x="56" y="144"/>
                    <a:pt x="54" y="144"/>
                  </a:cubicBezTo>
                  <a:close/>
                  <a:moveTo>
                    <a:pt x="54" y="12"/>
                  </a:moveTo>
                  <a:cubicBezTo>
                    <a:pt x="31" y="12"/>
                    <a:pt x="12" y="31"/>
                    <a:pt x="12" y="54"/>
                  </a:cubicBezTo>
                  <a:cubicBezTo>
                    <a:pt x="12" y="72"/>
                    <a:pt x="40" y="110"/>
                    <a:pt x="54" y="129"/>
                  </a:cubicBezTo>
                  <a:cubicBezTo>
                    <a:pt x="69" y="110"/>
                    <a:pt x="96" y="72"/>
                    <a:pt x="96" y="54"/>
                  </a:cubicBezTo>
                  <a:cubicBezTo>
                    <a:pt x="96" y="31"/>
                    <a:pt x="78" y="12"/>
                    <a:pt x="5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4" name="Freeform 59">
              <a:extLst>
                <a:ext uri="{FF2B5EF4-FFF2-40B4-BE49-F238E27FC236}">
                  <a16:creationId xmlns:a16="http://schemas.microsoft.com/office/drawing/2014/main" id="{1D2D45F1-2BA4-144E-BFD4-CF2AE4D806EF}"/>
                </a:ext>
              </a:extLst>
            </p:cNvPr>
            <p:cNvSpPr>
              <a:spLocks noEditPoints="1"/>
            </p:cNvSpPr>
            <p:nvPr/>
          </p:nvSpPr>
          <p:spPr bwMode="auto">
            <a:xfrm>
              <a:off x="7032" y="857"/>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8"/>
                    <a:pt x="12" y="24"/>
                  </a:cubicBezTo>
                  <a:cubicBezTo>
                    <a:pt x="12" y="31"/>
                    <a:pt x="18" y="36"/>
                    <a:pt x="24" y="36"/>
                  </a:cubicBezTo>
                  <a:cubicBezTo>
                    <a:pt x="31" y="36"/>
                    <a:pt x="36" y="31"/>
                    <a:pt x="36" y="24"/>
                  </a:cubicBezTo>
                  <a:cubicBezTo>
                    <a:pt x="36" y="18"/>
                    <a:pt x="31" y="12"/>
                    <a:pt x="24" y="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5" name="Freeform 60">
              <a:extLst>
                <a:ext uri="{FF2B5EF4-FFF2-40B4-BE49-F238E27FC236}">
                  <a16:creationId xmlns:a16="http://schemas.microsoft.com/office/drawing/2014/main" id="{B9008D23-F674-6448-903D-C3B5D32E5D05}"/>
                </a:ext>
              </a:extLst>
            </p:cNvPr>
            <p:cNvSpPr>
              <a:spLocks/>
            </p:cNvSpPr>
            <p:nvPr/>
          </p:nvSpPr>
          <p:spPr bwMode="auto">
            <a:xfrm>
              <a:off x="6792" y="607"/>
              <a:ext cx="213" cy="313"/>
            </a:xfrm>
            <a:custGeom>
              <a:avLst/>
              <a:gdLst>
                <a:gd name="T0" fmla="*/ 66 w 144"/>
                <a:gd name="T1" fmla="*/ 211 h 211"/>
                <a:gd name="T2" fmla="*/ 60 w 144"/>
                <a:gd name="T3" fmla="*/ 205 h 211"/>
                <a:gd name="T4" fmla="*/ 60 w 144"/>
                <a:gd name="T5" fmla="*/ 178 h 211"/>
                <a:gd name="T6" fmla="*/ 3 w 144"/>
                <a:gd name="T7" fmla="*/ 132 h 211"/>
                <a:gd name="T8" fmla="*/ 1 w 144"/>
                <a:gd name="T9" fmla="*/ 124 h 211"/>
                <a:gd name="T10" fmla="*/ 28 w 144"/>
                <a:gd name="T11" fmla="*/ 82 h 211"/>
                <a:gd name="T12" fmla="*/ 33 w 144"/>
                <a:gd name="T13" fmla="*/ 79 h 211"/>
                <a:gd name="T14" fmla="*/ 96 w 144"/>
                <a:gd name="T15" fmla="*/ 79 h 211"/>
                <a:gd name="T16" fmla="*/ 96 w 144"/>
                <a:gd name="T17" fmla="*/ 52 h 211"/>
                <a:gd name="T18" fmla="*/ 81 w 144"/>
                <a:gd name="T19" fmla="*/ 42 h 211"/>
                <a:gd name="T20" fmla="*/ 78 w 144"/>
                <a:gd name="T21" fmla="*/ 37 h 211"/>
                <a:gd name="T22" fmla="*/ 81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8 w 144"/>
                <a:gd name="T35" fmla="*/ 49 h 211"/>
                <a:gd name="T36" fmla="*/ 108 w 144"/>
                <a:gd name="T37" fmla="*/ 85 h 211"/>
                <a:gd name="T38" fmla="*/ 102 w 144"/>
                <a:gd name="T39" fmla="*/ 91 h 211"/>
                <a:gd name="T40" fmla="*/ 37 w 144"/>
                <a:gd name="T41" fmla="*/ 91 h 211"/>
                <a:gd name="T42" fmla="*/ 14 w 144"/>
                <a:gd name="T43" fmla="*/ 126 h 211"/>
                <a:gd name="T44" fmla="*/ 70 w 144"/>
                <a:gd name="T45" fmla="*/ 171 h 211"/>
                <a:gd name="T46" fmla="*/ 72 w 144"/>
                <a:gd name="T47" fmla="*/ 175 h 211"/>
                <a:gd name="T48" fmla="*/ 72 w 144"/>
                <a:gd name="T49" fmla="*/ 205 h 211"/>
                <a:gd name="T50" fmla="*/ 66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6" y="211"/>
                  </a:moveTo>
                  <a:cubicBezTo>
                    <a:pt x="63" y="211"/>
                    <a:pt x="60" y="209"/>
                    <a:pt x="60" y="205"/>
                  </a:cubicBezTo>
                  <a:cubicBezTo>
                    <a:pt x="60" y="178"/>
                    <a:pt x="60" y="178"/>
                    <a:pt x="60" y="178"/>
                  </a:cubicBezTo>
                  <a:cubicBezTo>
                    <a:pt x="3" y="132"/>
                    <a:pt x="3" y="132"/>
                    <a:pt x="3" y="132"/>
                  </a:cubicBezTo>
                  <a:cubicBezTo>
                    <a:pt x="0" y="130"/>
                    <a:pt x="0" y="127"/>
                    <a:pt x="1" y="124"/>
                  </a:cubicBezTo>
                  <a:cubicBezTo>
                    <a:pt x="28" y="82"/>
                    <a:pt x="28" y="82"/>
                    <a:pt x="28" y="82"/>
                  </a:cubicBezTo>
                  <a:cubicBezTo>
                    <a:pt x="30" y="80"/>
                    <a:pt x="31" y="79"/>
                    <a:pt x="33" y="79"/>
                  </a:cubicBezTo>
                  <a:cubicBezTo>
                    <a:pt x="96" y="79"/>
                    <a:pt x="96" y="79"/>
                    <a:pt x="96" y="79"/>
                  </a:cubicBezTo>
                  <a:cubicBezTo>
                    <a:pt x="96" y="52"/>
                    <a:pt x="96" y="52"/>
                    <a:pt x="96" y="52"/>
                  </a:cubicBezTo>
                  <a:cubicBezTo>
                    <a:pt x="81" y="42"/>
                    <a:pt x="81" y="42"/>
                    <a:pt x="81" y="42"/>
                  </a:cubicBezTo>
                  <a:cubicBezTo>
                    <a:pt x="79" y="41"/>
                    <a:pt x="78" y="39"/>
                    <a:pt x="78" y="37"/>
                  </a:cubicBezTo>
                  <a:cubicBezTo>
                    <a:pt x="79" y="35"/>
                    <a:pt x="80" y="33"/>
                    <a:pt x="81" y="32"/>
                  </a:cubicBezTo>
                  <a:cubicBezTo>
                    <a:pt x="134" y="2"/>
                    <a:pt x="134" y="2"/>
                    <a:pt x="134" y="2"/>
                  </a:cubicBezTo>
                  <a:cubicBezTo>
                    <a:pt x="137" y="0"/>
                    <a:pt x="140" y="1"/>
                    <a:pt x="142" y="4"/>
                  </a:cubicBezTo>
                  <a:cubicBezTo>
                    <a:pt x="144" y="7"/>
                    <a:pt x="143" y="11"/>
                    <a:pt x="140" y="12"/>
                  </a:cubicBezTo>
                  <a:cubicBezTo>
                    <a:pt x="96" y="38"/>
                    <a:pt x="96" y="38"/>
                    <a:pt x="96" y="38"/>
                  </a:cubicBezTo>
                  <a:cubicBezTo>
                    <a:pt x="106" y="44"/>
                    <a:pt x="106" y="44"/>
                    <a:pt x="106" y="44"/>
                  </a:cubicBezTo>
                  <a:cubicBezTo>
                    <a:pt x="107" y="45"/>
                    <a:pt x="108" y="47"/>
                    <a:pt x="108" y="49"/>
                  </a:cubicBezTo>
                  <a:cubicBezTo>
                    <a:pt x="108" y="85"/>
                    <a:pt x="108" y="85"/>
                    <a:pt x="108" y="85"/>
                  </a:cubicBezTo>
                  <a:cubicBezTo>
                    <a:pt x="108" y="89"/>
                    <a:pt x="106" y="91"/>
                    <a:pt x="102" y="91"/>
                  </a:cubicBezTo>
                  <a:cubicBezTo>
                    <a:pt x="37" y="91"/>
                    <a:pt x="37" y="91"/>
                    <a:pt x="37" y="91"/>
                  </a:cubicBezTo>
                  <a:cubicBezTo>
                    <a:pt x="14" y="126"/>
                    <a:pt x="14" y="126"/>
                    <a:pt x="14" y="126"/>
                  </a:cubicBezTo>
                  <a:cubicBezTo>
                    <a:pt x="70" y="171"/>
                    <a:pt x="70" y="171"/>
                    <a:pt x="70" y="171"/>
                  </a:cubicBezTo>
                  <a:cubicBezTo>
                    <a:pt x="72" y="172"/>
                    <a:pt x="72" y="173"/>
                    <a:pt x="72" y="175"/>
                  </a:cubicBezTo>
                  <a:cubicBezTo>
                    <a:pt x="72" y="205"/>
                    <a:pt x="72" y="205"/>
                    <a:pt x="72" y="205"/>
                  </a:cubicBezTo>
                  <a:cubicBezTo>
                    <a:pt x="72" y="209"/>
                    <a:pt x="70" y="211"/>
                    <a:pt x="66" y="21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sp>
          <p:nvSpPr>
            <p:cNvPr id="376" name="Freeform 61">
              <a:extLst>
                <a:ext uri="{FF2B5EF4-FFF2-40B4-BE49-F238E27FC236}">
                  <a16:creationId xmlns:a16="http://schemas.microsoft.com/office/drawing/2014/main" id="{81B4FE17-16E8-1D46-A84D-C61DF767FCAD}"/>
                </a:ext>
              </a:extLst>
            </p:cNvPr>
            <p:cNvSpPr>
              <a:spLocks/>
            </p:cNvSpPr>
            <p:nvPr/>
          </p:nvSpPr>
          <p:spPr bwMode="auto">
            <a:xfrm>
              <a:off x="6983" y="665"/>
              <a:ext cx="112" cy="108"/>
            </a:xfrm>
            <a:custGeom>
              <a:avLst/>
              <a:gdLst>
                <a:gd name="T0" fmla="*/ 6 w 76"/>
                <a:gd name="T1" fmla="*/ 73 h 73"/>
                <a:gd name="T2" fmla="*/ 2 w 76"/>
                <a:gd name="T3" fmla="*/ 71 h 73"/>
                <a:gd name="T4" fmla="*/ 2 w 76"/>
                <a:gd name="T5" fmla="*/ 63 h 73"/>
                <a:gd name="T6" fmla="*/ 23 w 76"/>
                <a:gd name="T7" fmla="*/ 42 h 73"/>
                <a:gd name="T8" fmla="*/ 27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8 w 76"/>
                <a:gd name="T21" fmla="*/ 52 h 73"/>
                <a:gd name="T22" fmla="*/ 30 w 76"/>
                <a:gd name="T23" fmla="*/ 52 h 73"/>
                <a:gd name="T24" fmla="*/ 11 w 76"/>
                <a:gd name="T25" fmla="*/ 71 h 73"/>
                <a:gd name="T26" fmla="*/ 6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6" y="73"/>
                  </a:moveTo>
                  <a:cubicBezTo>
                    <a:pt x="5" y="73"/>
                    <a:pt x="3" y="73"/>
                    <a:pt x="2" y="71"/>
                  </a:cubicBezTo>
                  <a:cubicBezTo>
                    <a:pt x="0" y="69"/>
                    <a:pt x="0" y="65"/>
                    <a:pt x="2" y="63"/>
                  </a:cubicBezTo>
                  <a:cubicBezTo>
                    <a:pt x="23" y="42"/>
                    <a:pt x="23" y="42"/>
                    <a:pt x="23" y="42"/>
                  </a:cubicBezTo>
                  <a:cubicBezTo>
                    <a:pt x="24" y="41"/>
                    <a:pt x="26" y="40"/>
                    <a:pt x="27" y="40"/>
                  </a:cubicBezTo>
                  <a:cubicBezTo>
                    <a:pt x="45" y="40"/>
                    <a:pt x="45" y="40"/>
                    <a:pt x="45" y="40"/>
                  </a:cubicBezTo>
                  <a:cubicBezTo>
                    <a:pt x="64" y="4"/>
                    <a:pt x="64" y="4"/>
                    <a:pt x="64" y="4"/>
                  </a:cubicBezTo>
                  <a:cubicBezTo>
                    <a:pt x="66" y="2"/>
                    <a:pt x="69" y="0"/>
                    <a:pt x="72" y="2"/>
                  </a:cubicBezTo>
                  <a:cubicBezTo>
                    <a:pt x="75" y="4"/>
                    <a:pt x="76" y="7"/>
                    <a:pt x="75" y="10"/>
                  </a:cubicBezTo>
                  <a:cubicBezTo>
                    <a:pt x="54" y="49"/>
                    <a:pt x="54" y="49"/>
                    <a:pt x="54" y="49"/>
                  </a:cubicBezTo>
                  <a:cubicBezTo>
                    <a:pt x="53" y="51"/>
                    <a:pt x="51" y="52"/>
                    <a:pt x="48" y="52"/>
                  </a:cubicBezTo>
                  <a:cubicBezTo>
                    <a:pt x="30" y="52"/>
                    <a:pt x="30" y="52"/>
                    <a:pt x="30" y="52"/>
                  </a:cubicBezTo>
                  <a:cubicBezTo>
                    <a:pt x="11" y="71"/>
                    <a:pt x="11" y="71"/>
                    <a:pt x="11" y="71"/>
                  </a:cubicBezTo>
                  <a:cubicBezTo>
                    <a:pt x="10" y="73"/>
                    <a:pt x="8" y="73"/>
                    <a:pt x="6"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AU" dirty="0"/>
            </a:p>
          </p:txBody>
        </p:sp>
      </p:grpSp>
      <p:sp>
        <p:nvSpPr>
          <p:cNvPr id="5" name="TextBox 4">
            <a:extLst>
              <a:ext uri="{FF2B5EF4-FFF2-40B4-BE49-F238E27FC236}">
                <a16:creationId xmlns:a16="http://schemas.microsoft.com/office/drawing/2014/main" id="{F6439B37-7E18-2D43-9C03-BCA23C9C27E0}"/>
              </a:ext>
            </a:extLst>
          </p:cNvPr>
          <p:cNvSpPr txBox="1"/>
          <p:nvPr userDrawn="1"/>
        </p:nvSpPr>
        <p:spPr>
          <a:xfrm>
            <a:off x="4732020" y="208026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447193625"/>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Greetings + Greater Than L">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Thank you</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3608506801"/>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99872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336410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p15:clr>
            <a:srgbClr val="C35EA4"/>
          </p15:clr>
        </p15:guide>
        <p15:guide id="2" pos="3840">
          <p15:clr>
            <a:srgbClr val="C35EA4"/>
          </p15:clr>
        </p15:guide>
        <p15:guide id="3" orient="horz" pos="2160">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28271069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833763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etings + Greater Than S">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FFA725-883D-D243-B475-CEF8C282ED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Welcome</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TextBox 5">
            <a:extLst>
              <a:ext uri="{FF2B5EF4-FFF2-40B4-BE49-F238E27FC236}">
                <a16:creationId xmlns:a16="http://schemas.microsoft.com/office/drawing/2014/main" id="{6FA1302B-6794-45FA-A428-AB50D28EF9A2}"/>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pic>
        <p:nvPicPr>
          <p:cNvPr id="5" name="Picture 4" descr="A picture containing card, drawing, crosswalk, table&#10;&#10;Description automatically generated">
            <a:extLst>
              <a:ext uri="{FF2B5EF4-FFF2-40B4-BE49-F238E27FC236}">
                <a16:creationId xmlns:a16="http://schemas.microsoft.com/office/drawing/2014/main" id="{E5FCD86B-B6A8-4016-9F0D-3FDC4C784D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0999" y="698213"/>
            <a:ext cx="670786" cy="710244"/>
          </a:xfrm>
          <a:prstGeom prst="rect">
            <a:avLst/>
          </a:prstGeom>
        </p:spPr>
      </p:pic>
      <p:pic>
        <p:nvPicPr>
          <p:cNvPr id="11" name="Picture 10">
            <a:extLst>
              <a:ext uri="{FF2B5EF4-FFF2-40B4-BE49-F238E27FC236}">
                <a16:creationId xmlns:a16="http://schemas.microsoft.com/office/drawing/2014/main" id="{EB216846-5726-BD4F-B2BC-CDF360B523D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80999" y="5891009"/>
            <a:ext cx="2940583" cy="268778"/>
          </a:xfrm>
          <a:prstGeom prst="rect">
            <a:avLst/>
          </a:prstGeom>
        </p:spPr>
      </p:pic>
    </p:spTree>
    <p:extLst>
      <p:ext uri="{BB962C8B-B14F-4D97-AF65-F5344CB8AC3E}">
        <p14:creationId xmlns:p14="http://schemas.microsoft.com/office/powerpoint/2010/main" val="3715861355"/>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34123967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US" dirty="0"/>
              <a:t>Place subtitle here in GT Sectra Fine </a:t>
            </a:r>
            <a:r>
              <a:rPr lang="en-US" dirty="0" err="1"/>
              <a:t>Rg</a:t>
            </a:r>
            <a:r>
              <a:rPr lang="en-US" dirty="0"/>
              <a:t> 24pt</a:t>
            </a:r>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03553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p15:clr>
            <a:srgbClr val="C35EA4"/>
          </p15:clr>
        </p15:guide>
        <p15:guide id="2" pos="3840">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US" dirty="0"/>
              <a:t>Place subtitle here in GT Sectra Fine </a:t>
            </a:r>
            <a:r>
              <a:rPr lang="en-US" dirty="0" err="1"/>
              <a:t>Rg</a:t>
            </a:r>
            <a:r>
              <a:rPr lang="en-US" dirty="0"/>
              <a:t> 24pt</a:t>
            </a:r>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576658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p15:clr>
            <a:srgbClr val="C35EA4"/>
          </p15:clr>
        </p15:guide>
        <p15:guide id="2" pos="3840">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465772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616945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714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771206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Graphik" panose="020B0604020202020204" pitchFamily="34" charset="0"/>
              <a:buNone/>
              <a:defRPr sz="1400"/>
            </a:lvl1pPr>
          </a:lstStyle>
          <a:p>
            <a:r>
              <a:rPr lang="en-GB" dirty="0"/>
              <a:t>Add client logo</a:t>
            </a:r>
            <a:endParaRPr lang="en-US" dirty="0"/>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899388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9859229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endParaRPr lang="en-US" dirty="0">
              <a:solidFill>
                <a:schemeClr val="bg1"/>
              </a:solidFill>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37371363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14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022319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Image - Large GTS">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1EF6557B-1FAD-4B21-979D-AF32AE2ABE3A}" type="datetime2">
              <a:rPr lang="en-US" smtClean="0"/>
              <a:t>Tuesday, January 2, 2024</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5" name="TextBox 4">
            <a:extLst>
              <a:ext uri="{FF2B5EF4-FFF2-40B4-BE49-F238E27FC236}">
                <a16:creationId xmlns:a16="http://schemas.microsoft.com/office/drawing/2014/main" id="{B467DB53-62C4-4756-975D-61C7B1206CE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9" name="TextBox 8">
            <a:extLst>
              <a:ext uri="{FF2B5EF4-FFF2-40B4-BE49-F238E27FC236}">
                <a16:creationId xmlns:a16="http://schemas.microsoft.com/office/drawing/2014/main" id="{F9D1A883-A380-48BD-9784-E5D4EAA2714C}"/>
              </a:ext>
            </a:extLst>
          </p:cNvPr>
          <p:cNvSpPr txBox="1"/>
          <p:nvPr userDrawn="1"/>
        </p:nvSpPr>
        <p:spPr>
          <a:xfrm>
            <a:off x="381000" y="6058209"/>
            <a:ext cx="3112110" cy="253691"/>
          </a:xfrm>
          <a:prstGeom prst="rect">
            <a:avLst/>
          </a:prstGeom>
          <a:noFill/>
        </p:spPr>
        <p:txBody>
          <a:bodyPr wrap="square" lIns="0" tIns="0" rIns="0" bIns="0" rtlCol="0" anchor="b">
            <a:noAutofit/>
          </a:bodyPr>
          <a:lstStyle/>
          <a:p>
            <a:pPr marL="0" marR="0" lvl="0" indent="0" algn="l"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dirty="0">
                <a:ln>
                  <a:noFill/>
                </a:ln>
                <a:solidFill>
                  <a:srgbClr val="FFFFFF">
                    <a:alpha val="75000"/>
                  </a:srgbClr>
                </a:solidFill>
                <a:effectLst/>
                <a:uLnTx/>
                <a:uFillTx/>
              </a:rPr>
              <a:t>Copyright © 2020 Accenture. All rights reserved.</a:t>
            </a:r>
            <a:endParaRPr kumimoji="0" lang="en-US" sz="1800" b="0" i="0" u="none" strike="noStrike" kern="0" cap="none" spc="0" normalizeH="0" baseline="0" noProof="0" dirty="0">
              <a:ln>
                <a:noFill/>
              </a:ln>
              <a:solidFill>
                <a:srgbClr val="FFFFFF">
                  <a:alpha val="75000"/>
                </a:srgbClr>
              </a:solidFill>
              <a:effectLst/>
              <a:uLnTx/>
              <a:uFillTx/>
            </a:endParaRP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i="0" spc="0" dirty="0" smtClean="0">
                <a:solidFill>
                  <a:schemeClr val="tx1"/>
                </a:solidFill>
                <a:latin typeface="GT Sectra Fine"/>
              </a:defRPr>
            </a:lvl1pPr>
            <a:lvl2pPr marL="0" algn="ctr">
              <a:lnSpc>
                <a:spcPct val="90000"/>
              </a:lnSpc>
              <a:spcAft>
                <a:spcPts val="600"/>
              </a:spcAft>
              <a:defRPr lang="en-US" sz="2400" dirty="0" smtClean="0">
                <a:solidFill>
                  <a:srgbClr val="E6DCFF"/>
                </a:solidFill>
                <a:latin typeface="GT Sectra Fine" panose="00000500000000000000" pitchFamily="50" charset="0"/>
              </a:defRPr>
            </a:lvl2pPr>
            <a:lvl3pPr marL="0" algn="ctr">
              <a:lnSpc>
                <a:spcPct val="90000"/>
              </a:lnSpc>
              <a:spcAft>
                <a:spcPts val="600"/>
              </a:spcAft>
              <a:defRPr lang="en-US" sz="2400" dirty="0" smtClean="0">
                <a:solidFill>
                  <a:srgbClr val="E6DCFF"/>
                </a:solidFill>
                <a:latin typeface="GT Sectra Fine" panose="00000500000000000000" pitchFamily="50" charset="0"/>
              </a:defRPr>
            </a:lvl3pPr>
            <a:lvl4pPr marL="0" algn="ctr">
              <a:lnSpc>
                <a:spcPct val="90000"/>
              </a:lnSpc>
              <a:spcAft>
                <a:spcPts val="600"/>
              </a:spcAft>
              <a:defRPr lang="en-US" sz="2400" dirty="0" smtClean="0">
                <a:solidFill>
                  <a:srgbClr val="E6DCFF"/>
                </a:solidFill>
                <a:latin typeface="GT Sectra Fine" panose="00000500000000000000" pitchFamily="50" charset="0"/>
              </a:defRPr>
            </a:lvl4pPr>
            <a:lvl5pPr marL="0" algn="ctr">
              <a:lnSpc>
                <a:spcPct val="90000"/>
              </a:lnSpc>
              <a:spcAft>
                <a:spcPts val="600"/>
              </a:spcAft>
              <a:defRPr lang="en-US" sz="2400" dirty="0">
                <a:solidFill>
                  <a:srgbClr val="E6DCFF"/>
                </a:solidFill>
                <a:latin typeface="GT Sectra Fin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Tree>
    <p:extLst>
      <p:ext uri="{BB962C8B-B14F-4D97-AF65-F5344CB8AC3E}">
        <p14:creationId xmlns:p14="http://schemas.microsoft.com/office/powerpoint/2010/main" val="2606091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73677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052749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GB" dirty="0"/>
              <a:t>Add client logo</a:t>
            </a:r>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211171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dirty="0"/>
              <a:t>Add client logo</a:t>
            </a:r>
            <a:endParaRPr lang="en-US" dirty="0"/>
          </a:p>
        </p:txBody>
      </p:sp>
    </p:spTree>
    <p:extLst>
      <p:ext uri="{BB962C8B-B14F-4D97-AF65-F5344CB8AC3E}">
        <p14:creationId xmlns:p14="http://schemas.microsoft.com/office/powerpoint/2010/main" val="26507897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a:t>
            </a:r>
            <a:r>
              <a:rPr lang="en-GB" dirty="0" err="1"/>
              <a:t>Sectra</a:t>
            </a:r>
            <a:r>
              <a:rPr lang="en-GB" dirty="0"/>
              <a:t> Fine </a:t>
            </a:r>
            <a:r>
              <a:rPr lang="en-GB" dirty="0" err="1"/>
              <a:t>Rg</a:t>
            </a:r>
            <a:r>
              <a:rPr lang="en-GB" dirty="0"/>
              <a:t>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algn="r" defTabSz="228600">
              <a:spcAft>
                <a:spcPts val="1200"/>
              </a:spcAft>
              <a:defRPr/>
            </a:pPr>
            <a:r>
              <a:rPr lang="en-GB"/>
              <a:t>Copyright © 2021 Accenture. All rights reserved.</a:t>
            </a:r>
            <a:endParaRPr lang="en-GB" dirty="0"/>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1473267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Sectra Fine </a:t>
            </a:r>
            <a:r>
              <a:rPr lang="en-GB" dirty="0" err="1"/>
              <a:t>Rg</a:t>
            </a:r>
            <a:r>
              <a:rPr lang="en-GB" dirty="0"/>
              <a:t> 24pt</a:t>
            </a:r>
            <a:endParaRPr lang="en-US" dirty="0"/>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4965847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Sectra Fine </a:t>
            </a:r>
            <a:r>
              <a:rPr lang="en-GB" dirty="0" err="1"/>
              <a:t>Rg</a:t>
            </a:r>
            <a:r>
              <a:rPr lang="en-GB" dirty="0"/>
              <a:t> 24pt</a:t>
            </a:r>
            <a:endParaRPr lang="en-US" dirty="0"/>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8770133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Graphik" panose="020B0604020202020204" pitchFamily="34" charset="0"/>
              <a:buChar char="•"/>
              <a:defRPr sz="1800"/>
            </a:lvl3pPr>
            <a:lvl4pPr marL="457200">
              <a:buFont typeface="System Font"/>
              <a:buChar char="–"/>
              <a:defRPr sz="1600"/>
            </a:lvl4pPr>
            <a:lvl5pPr marL="685800">
              <a:buFont typeface="Graphik" panose="020B0604020202020204" pitchFamily="34" charset="0"/>
              <a:buChar char="•"/>
              <a:defRPr sz="1600"/>
            </a:lvl5pPr>
          </a:lstStyle>
          <a:p>
            <a:pPr lvl="0"/>
            <a:r>
              <a:rPr lang="en-US" dirty="0"/>
              <a:t>Place agenda summary here in GT Sectra Fine </a:t>
            </a:r>
            <a:r>
              <a:rPr lang="en-US" dirty="0" err="1"/>
              <a:t>Rg</a:t>
            </a:r>
            <a:r>
              <a:rPr lang="en-US" dirty="0"/>
              <a:t>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dirty="0"/>
              <a:t>Agenda title</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algn="r" defTabSz="228600">
              <a:spcAft>
                <a:spcPts val="1200"/>
              </a:spcAft>
              <a:defRPr/>
            </a:pPr>
            <a:r>
              <a:rPr lang="en-GB"/>
              <a:t>Copyright © 2021 Accenture. All rights reserved.</a:t>
            </a:r>
            <a:endParaRPr lang="en-GB" dirty="0"/>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253916023"/>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a:lvl1pPr>
            <a:lvl2pPr marL="457200">
              <a:defRPr/>
            </a:lvl2pPr>
            <a:lvl3pPr marL="685800">
              <a:defRPr/>
            </a:lvl3pPr>
            <a:lvl4pPr marL="914400">
              <a:defRPr/>
            </a:lvl4pPr>
            <a:lvl5pPr marL="1143000">
              <a:defRPr/>
            </a:lvl5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14276832"/>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6412737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GTS">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9C8654-2CC9-F541-A924-257D0187B5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089" y="0"/>
            <a:ext cx="12210089" cy="6858000"/>
          </a:xfrm>
          <a:prstGeom prst="rect">
            <a:avLst/>
          </a:prstGeom>
        </p:spPr>
      </p:pic>
      <p:sp>
        <p:nvSpPr>
          <p:cNvPr id="5" name="Rectangle 4">
            <a:extLst>
              <a:ext uri="{FF2B5EF4-FFF2-40B4-BE49-F238E27FC236}">
                <a16:creationId xmlns:a16="http://schemas.microsoft.com/office/drawing/2014/main" id="{E9EB74AD-1B7B-4DBD-AD4A-8DA48458B4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084C2CB2-4FB2-4965-A2E7-4A3640116F06}" type="datetime2">
              <a:rPr lang="en-US" smtClean="0"/>
              <a:t>Tuesday, January 2, 2024</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pic>
        <p:nvPicPr>
          <p:cNvPr id="12" name="Picture 11" descr="A picture containing card, drawing, crosswalk, table&#10;&#10;Description automatically generated">
            <a:extLst>
              <a:ext uri="{FF2B5EF4-FFF2-40B4-BE49-F238E27FC236}">
                <a16:creationId xmlns:a16="http://schemas.microsoft.com/office/drawing/2014/main" id="{15DA8F74-8D2F-E745-B600-2FEBC256CBB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18" name="Picture 17">
            <a:extLst>
              <a:ext uri="{FF2B5EF4-FFF2-40B4-BE49-F238E27FC236}">
                <a16:creationId xmlns:a16="http://schemas.microsoft.com/office/drawing/2014/main" id="{448FFD46-82BA-2043-B23D-34443AB01A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3164" y="6182556"/>
            <a:ext cx="2940583" cy="268778"/>
          </a:xfrm>
          <a:prstGeom prst="rect">
            <a:avLst/>
          </a:prstGeom>
        </p:spPr>
      </p:pic>
    </p:spTree>
    <p:extLst>
      <p:ext uri="{BB962C8B-B14F-4D97-AF65-F5344CB8AC3E}">
        <p14:creationId xmlns:p14="http://schemas.microsoft.com/office/powerpoint/2010/main" val="177265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414116839"/>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dirty="0"/>
              <a:t>Place text here 20pt</a:t>
            </a:r>
          </a:p>
          <a:p>
            <a:pPr lvl="1"/>
            <a:r>
              <a:rPr lang="en-US" dirty="0"/>
              <a:t>Second level 20pt</a:t>
            </a:r>
          </a:p>
          <a:p>
            <a:pPr lvl="2"/>
            <a:r>
              <a:rPr lang="en-US" dirty="0"/>
              <a:t>Third level 20pt</a:t>
            </a:r>
          </a:p>
          <a:p>
            <a:pPr lvl="3"/>
            <a:r>
              <a:rPr lang="en-US" dirty="0"/>
              <a:t>Fourth level 18pt</a:t>
            </a:r>
          </a:p>
          <a:p>
            <a:pPr lvl="4"/>
            <a:r>
              <a:rPr lang="en-US" dirty="0"/>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636761722"/>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64002269"/>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079166459"/>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35318311"/>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410780728"/>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86055248"/>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954881501"/>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Graphik"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Graphik"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656576399"/>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dirty="0"/>
              <a:t> </a:t>
            </a:r>
            <a:endParaRPr lang="en-US" dirty="0"/>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325617447"/>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Image - Left-aligned, Logo">
    <p:bg>
      <p:bgPr>
        <a:solidFill>
          <a:schemeClr val="accent3"/>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2C8E55-8CAE-FC4A-BA3A-F66815D734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10089" cy="6858000"/>
          </a:xfrm>
          <a:prstGeom prst="rect">
            <a:avLst/>
          </a:prstGeom>
        </p:spPr>
      </p:pic>
      <p:sp>
        <p:nvSpPr>
          <p:cNvPr id="18" name="Rectangle 17">
            <a:extLst>
              <a:ext uri="{FF2B5EF4-FFF2-40B4-BE49-F238E27FC236}">
                <a16:creationId xmlns:a16="http://schemas.microsoft.com/office/drawing/2014/main" id="{AD922CB3-850F-0445-AC8B-17707616DE47}"/>
              </a:ext>
            </a:extLst>
          </p:cNvPr>
          <p:cNvSpPr/>
          <p:nvPr userDrawn="1"/>
        </p:nvSpPr>
        <p:spPr>
          <a:xfrm>
            <a:off x="0" y="0"/>
            <a:ext cx="12192000" cy="6858000"/>
          </a:xfrm>
          <a:prstGeom prst="rect">
            <a:avLst/>
          </a:prstGeom>
          <a:gradFill flip="none" rotWithShape="1">
            <a:gsLst>
              <a:gs pos="0">
                <a:schemeClr val="bg1">
                  <a:alpha val="3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Tuesday, January 2, 2024</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4" name="TextBox 3">
            <a:extLst>
              <a:ext uri="{FF2B5EF4-FFF2-40B4-BE49-F238E27FC236}">
                <a16:creationId xmlns:a16="http://schemas.microsoft.com/office/drawing/2014/main" id="{8506A9A1-BB92-4DC6-893F-3C43599C724E}"/>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Picture or texture fill &gt; Set to one of the provided selections in the image library</a:t>
            </a:r>
            <a:endParaRPr kumimoji="0" lang="en-US" sz="800" b="0" i="0" u="none" strike="noStrike" kern="0" cap="none" spc="0" normalizeH="0" baseline="0" noProof="0" dirty="0">
              <a:ln>
                <a:noFill/>
              </a:ln>
              <a:solidFill>
                <a:schemeClr val="bg2"/>
              </a:solidFill>
              <a:effectLst/>
              <a:uLnTx/>
              <a:uFillTx/>
            </a:endParaRP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12" name="Picture 11" descr="A picture containing card, drawing, crosswalk, table&#10;&#10;Description automatically generated">
            <a:extLst>
              <a:ext uri="{FF2B5EF4-FFF2-40B4-BE49-F238E27FC236}">
                <a16:creationId xmlns:a16="http://schemas.microsoft.com/office/drawing/2014/main" id="{7496C749-B3E7-664A-94B5-490B1D462E1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16" name="Picture 15">
            <a:extLst>
              <a:ext uri="{FF2B5EF4-FFF2-40B4-BE49-F238E27FC236}">
                <a16:creationId xmlns:a16="http://schemas.microsoft.com/office/drawing/2014/main" id="{F91C540F-D2F1-B841-B79D-65D7450ABF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817" y="6182556"/>
            <a:ext cx="2940583" cy="268778"/>
          </a:xfrm>
          <a:prstGeom prst="rect">
            <a:avLst/>
          </a:prstGeom>
        </p:spPr>
      </p:pic>
    </p:spTree>
    <p:extLst>
      <p:ext uri="{BB962C8B-B14F-4D97-AF65-F5344CB8AC3E}">
        <p14:creationId xmlns:p14="http://schemas.microsoft.com/office/powerpoint/2010/main" val="416050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dirty="0"/>
              <a:t> </a:t>
            </a:r>
            <a:endParaRPr lang="en-US" dirty="0"/>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dirty="0"/>
              <a:t> </a:t>
            </a:r>
            <a:endParaRPr lang="en-US" dirty="0"/>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40713004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dirty="0"/>
              <a:t>Place text here, use indent to access other levels 20pt</a:t>
            </a:r>
          </a:p>
          <a:p>
            <a:pPr lvl="1"/>
            <a:r>
              <a:rPr lang="en-GB" dirty="0"/>
              <a:t>Second level 20pt</a:t>
            </a:r>
          </a:p>
          <a:p>
            <a:pPr lvl="2"/>
            <a:r>
              <a:rPr lang="en-GB" dirty="0"/>
              <a:t>Third level 20pt</a:t>
            </a:r>
          </a:p>
          <a:p>
            <a:pPr lvl="3"/>
            <a:r>
              <a:rPr lang="en-GB" dirty="0"/>
              <a:t>Fourth level 18pt</a:t>
            </a:r>
          </a:p>
          <a:p>
            <a:pPr lvl="4"/>
            <a:r>
              <a:rPr lang="en-GB" dirty="0"/>
              <a:t>Fifth level 18pt</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fld id="{1F90F471-3972-4120-B8B3-0237DE626C35}" type="slidenum">
              <a:rPr lang="en-US" smtClean="0"/>
              <a:pPr/>
              <a:t>‹#›</a:t>
            </a:fld>
            <a:endParaRPr lang="en-US" dirty="0"/>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dirty="0"/>
              <a:t> </a:t>
            </a:r>
            <a:endParaRPr lang="en-US" dirty="0"/>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dirty="0"/>
              <a:t> </a:t>
            </a:r>
            <a:endParaRPr lang="en-US" dirty="0"/>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dirty="0"/>
              <a:t> </a:t>
            </a:r>
            <a:endParaRPr lang="en-US" dirty="0"/>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dirty="0"/>
              <a:t> </a:t>
            </a:r>
            <a:endParaRPr lang="en-US" dirty="0"/>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dirty="0"/>
              <a:t> </a:t>
            </a:r>
            <a:endParaRPr lang="en-US" dirty="0"/>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dirty="0"/>
              <a:t> </a:t>
            </a:r>
            <a:endParaRPr lang="en-US" dirty="0"/>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1793100649"/>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Graphik"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Drag picture to placeholder or click icon to add,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728805273"/>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dirty="0"/>
              <a:t>Drag picture to placeholder or click icon to add</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Graphik" panose="020B0604020202020204" pitchFamily="34" charset="0"/>
              <a:buChar char="•"/>
              <a:defRPr sz="1800">
                <a:solidFill>
                  <a:schemeClr val="tx1"/>
                </a:solidFill>
              </a:defRPr>
            </a:lvl2pPr>
            <a:lvl3pPr marL="457200">
              <a:buFont typeface="Graphik" panose="020B0503030202060203" pitchFamily="34" charset="0"/>
              <a:buChar char="–"/>
              <a:defRPr sz="1800">
                <a:solidFill>
                  <a:schemeClr val="tx1"/>
                </a:solidFill>
              </a:defRPr>
            </a:lvl3pPr>
            <a:lvl4pPr marL="685800">
              <a:buFont typeface="Graphik" panose="020B0604020202020204" pitchFamily="34" charset="0"/>
              <a:buChar char="•"/>
              <a:defRPr sz="1600">
                <a:solidFill>
                  <a:schemeClr val="tx1"/>
                </a:solidFill>
              </a:defRPr>
            </a:lvl4pPr>
            <a:lvl5pPr marL="914400">
              <a:buFont typeface="Graphik" panose="020B0503030202060203" pitchFamily="34" charset="0"/>
              <a:buChar char="–"/>
              <a:defRPr sz="1600">
                <a:solidFill>
                  <a:schemeClr val="tx1"/>
                </a:solidFill>
              </a:defRPr>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9593576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752177741"/>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051420433"/>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2021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846719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dirty="0"/>
              <a:t>Drag picture to placeholder </a:t>
            </a:r>
          </a:p>
          <a:p>
            <a:r>
              <a:rPr lang="en-GB" dirty="0"/>
              <a:t>or click icon to add</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dirty="0"/>
              <a:t>Drag picture to placeholder </a:t>
            </a:r>
          </a:p>
          <a:p>
            <a:pPr marL="228600" lvl="0" indent="-228600" algn="ctr"/>
            <a:r>
              <a:rPr lang="en-GB" dirty="0"/>
              <a:t>or click icon to add</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2021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1F90F471-3972-4120-B8B3-0237DE626C35}" type="slidenum">
              <a:rPr lang="en-US" smtClean="0"/>
              <a:pPr/>
              <a:t>‹#›</a:t>
            </a:fld>
            <a:endParaRPr lang="en-US" dirty="0">
              <a:solidFill>
                <a:schemeClr val="bg1"/>
              </a:solidFill>
            </a:endParaRPr>
          </a:p>
        </p:txBody>
      </p:sp>
    </p:spTree>
    <p:extLst>
      <p:ext uri="{BB962C8B-B14F-4D97-AF65-F5344CB8AC3E}">
        <p14:creationId xmlns:p14="http://schemas.microsoft.com/office/powerpoint/2010/main" val="4811566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0441459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629382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Cover Image - Left-aligned, Logo">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fld id="{395525D8-8C3D-4FEA-A4F3-A7048ED97C11}" type="datetime2">
              <a:rPr lang="en-US" smtClean="0"/>
              <a:t>Tuesday, January 2, 2024</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tx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12" name="Picture 11" descr="A picture containing card, drawing, crosswalk, table&#10;&#10;Description automatically generated">
            <a:extLst>
              <a:ext uri="{FF2B5EF4-FFF2-40B4-BE49-F238E27FC236}">
                <a16:creationId xmlns:a16="http://schemas.microsoft.com/office/drawing/2014/main" id="{7496C749-B3E7-664A-94B5-490B1D462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10817" y="406666"/>
            <a:ext cx="670786" cy="710244"/>
          </a:xfrm>
          <a:prstGeom prst="rect">
            <a:avLst/>
          </a:prstGeom>
        </p:spPr>
      </p:pic>
      <p:pic>
        <p:nvPicPr>
          <p:cNvPr id="9" name="Picture 8">
            <a:extLst>
              <a:ext uri="{FF2B5EF4-FFF2-40B4-BE49-F238E27FC236}">
                <a16:creationId xmlns:a16="http://schemas.microsoft.com/office/drawing/2014/main" id="{D0FDBE8C-5114-4746-8868-5E4D6A8722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0817" y="6182556"/>
            <a:ext cx="2940583" cy="268778"/>
          </a:xfrm>
          <a:prstGeom prst="rect">
            <a:avLst/>
          </a:prstGeom>
        </p:spPr>
      </p:pic>
    </p:spTree>
    <p:extLst>
      <p:ext uri="{BB962C8B-B14F-4D97-AF65-F5344CB8AC3E}">
        <p14:creationId xmlns:p14="http://schemas.microsoft.com/office/powerpoint/2010/main" val="7578000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962555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008757467"/>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173624277"/>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108968293"/>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4366315"/>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Cover Image - Left-aligned, Logo">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bg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fld id="{395525D8-8C3D-4FEA-A4F3-A7048ED97C11}" type="datetime2">
              <a:rPr lang="en-US" smtClean="0"/>
              <a:pPr/>
              <a:t>Tuesday, January 2, 2024</a:t>
            </a:fld>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097823"/>
            <a:ext cx="4301168" cy="1092845"/>
          </a:xfrm>
        </p:spPr>
        <p:txBody>
          <a:bodyPr/>
          <a:lstStyle>
            <a:lvl1pPr marL="0" indent="0" algn="l">
              <a:lnSpc>
                <a:spcPct val="90000"/>
              </a:lnSpc>
              <a:spcAft>
                <a:spcPts val="0"/>
              </a:spcAft>
              <a:buNone/>
              <a:defRPr sz="2400" b="0" i="0" spc="0">
                <a:solidFill>
                  <a:schemeClr val="bg1"/>
                </a:solidFill>
                <a:latin typeface="GT Sectra Fine"/>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dirty="0"/>
              <a:t>Place subtitle here in GT Sectra Fine 24pt</a:t>
            </a:r>
          </a:p>
        </p:txBody>
      </p:sp>
      <p:pic>
        <p:nvPicPr>
          <p:cNvPr id="5" name="Picture 4">
            <a:extLst>
              <a:ext uri="{FF2B5EF4-FFF2-40B4-BE49-F238E27FC236}">
                <a16:creationId xmlns:a16="http://schemas.microsoft.com/office/drawing/2014/main" id="{E208B9F0-97C2-4E32-B747-303D00DEE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817" y="6173039"/>
            <a:ext cx="4395557" cy="278295"/>
          </a:xfrm>
          <a:prstGeom prst="rect">
            <a:avLst/>
          </a:prstGeom>
        </p:spPr>
      </p:pic>
      <p:pic>
        <p:nvPicPr>
          <p:cNvPr id="6" name="Picture 5">
            <a:extLst>
              <a:ext uri="{FF2B5EF4-FFF2-40B4-BE49-F238E27FC236}">
                <a16:creationId xmlns:a16="http://schemas.microsoft.com/office/drawing/2014/main" id="{FC2A8E9C-042F-B642-A530-4D7EA90923E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136" t="33566" r="34699" b="33479"/>
          <a:stretch/>
        </p:blipFill>
        <p:spPr>
          <a:xfrm>
            <a:off x="381001" y="381000"/>
            <a:ext cx="670786" cy="732823"/>
          </a:xfrm>
          <a:prstGeom prst="rect">
            <a:avLst/>
          </a:prstGeom>
        </p:spPr>
      </p:pic>
      <p:pic>
        <p:nvPicPr>
          <p:cNvPr id="12" name="Picture 11">
            <a:extLst>
              <a:ext uri="{FF2B5EF4-FFF2-40B4-BE49-F238E27FC236}">
                <a16:creationId xmlns:a16="http://schemas.microsoft.com/office/drawing/2014/main" id="{E1D7885A-0ED1-E849-B064-11F84128FC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817" y="6182556"/>
            <a:ext cx="2940584" cy="268646"/>
          </a:xfrm>
          <a:prstGeom prst="rect">
            <a:avLst/>
          </a:prstGeom>
        </p:spPr>
      </p:pic>
    </p:spTree>
    <p:extLst>
      <p:ext uri="{BB962C8B-B14F-4D97-AF65-F5344CB8AC3E}">
        <p14:creationId xmlns:p14="http://schemas.microsoft.com/office/powerpoint/2010/main" val="12595618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pos="72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47" Type="http://schemas.openxmlformats.org/officeDocument/2006/relationships/slideLayout" Target="../slideLayouts/slideLayout82.xml"/><Relationship Id="rId50" Type="http://schemas.openxmlformats.org/officeDocument/2006/relationships/theme" Target="../theme/theme2.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9" Type="http://schemas.openxmlformats.org/officeDocument/2006/relationships/slideLayout" Target="../slideLayouts/slideLayout64.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45" Type="http://schemas.openxmlformats.org/officeDocument/2006/relationships/slideLayout" Target="../slideLayouts/slideLayout80.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49" Type="http://schemas.openxmlformats.org/officeDocument/2006/relationships/slideLayout" Target="../slideLayouts/slideLayout84.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 Id="rId48" Type="http://schemas.openxmlformats.org/officeDocument/2006/relationships/slideLayout" Target="../slideLayouts/slideLayout83.xml"/><Relationship Id="rId8" Type="http://schemas.openxmlformats.org/officeDocument/2006/relationships/slideLayout" Target="../slideLayouts/slideLayout43.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46" Type="http://schemas.openxmlformats.org/officeDocument/2006/relationships/slideLayout" Target="../slideLayouts/slideLayout81.xml"/><Relationship Id="rId20" Type="http://schemas.openxmlformats.org/officeDocument/2006/relationships/slideLayout" Target="../slideLayouts/slideLayout55.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DEAF7F0-ADBE-DA4B-80DE-727BD0E615AA}"/>
              </a:ext>
            </a:extLst>
          </p:cNvPr>
          <p:cNvSpPr txBox="1"/>
          <p:nvPr userDrawn="1"/>
        </p:nvSpPr>
        <p:spPr>
          <a:xfrm>
            <a:off x="8317890" y="6482079"/>
            <a:ext cx="3112110" cy="203203"/>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lang="en-GB" sz="800" dirty="0">
                <a:solidFill>
                  <a:schemeClr val="tx1">
                    <a:alpha val="75000"/>
                  </a:schemeClr>
                </a:solidFill>
              </a:rPr>
              <a:t>Copyright © 2020 Accenture. All rights reserved.</a:t>
            </a:r>
            <a:endParaRPr lang="en-US" noProof="0" dirty="0">
              <a:solidFill>
                <a:schemeClr val="tx1">
                  <a:alpha val="75000"/>
                </a:schemeClr>
              </a:solidFill>
            </a:endParaRPr>
          </a:p>
        </p:txBody>
      </p:sp>
      <p:sp>
        <p:nvSpPr>
          <p:cNvPr id="26" name="TextBox 25">
            <a:extLst>
              <a:ext uri="{FF2B5EF4-FFF2-40B4-BE49-F238E27FC236}">
                <a16:creationId xmlns:a16="http://schemas.microsoft.com/office/drawing/2014/main" id="{A54DE5B9-F305-CC4E-9A6A-0DC78956D275}"/>
              </a:ext>
            </a:extLst>
          </p:cNvPr>
          <p:cNvSpPr txBox="1"/>
          <p:nvPr userDrawn="1"/>
        </p:nvSpPr>
        <p:spPr>
          <a:xfrm>
            <a:off x="11430000" y="6480793"/>
            <a:ext cx="381000" cy="205775"/>
          </a:xfrm>
          <a:prstGeom prst="rect">
            <a:avLst/>
          </a:prstGeom>
          <a:noFill/>
        </p:spPr>
        <p:txBody>
          <a:bodyPr wrap="square" lIns="0" tIns="0" rIns="0" bIns="0" rtlCol="0" anchor="ctr">
            <a:noAutofit/>
          </a:bodyPr>
          <a:lstStyle/>
          <a:p>
            <a:pPr marL="0" marR="0" lvl="0" indent="0" algn="r" defTabSz="228600" rtl="0" eaLnBrk="1" fontAlgn="auto" latinLnBrk="0" hangingPunct="1">
              <a:lnSpc>
                <a:spcPct val="100000"/>
              </a:lnSpc>
              <a:spcBef>
                <a:spcPts val="0"/>
              </a:spcBef>
              <a:spcAft>
                <a:spcPts val="1200"/>
              </a:spcAft>
              <a:buClrTx/>
              <a:buSzTx/>
              <a:buFontTx/>
              <a:buNone/>
              <a:tabLst/>
              <a:defRPr/>
            </a:pPr>
            <a:fld id="{8A1971D9-5B62-3C46-9EC9-FDAAB88557B2}" type="slidenum">
              <a:rPr lang="en-GB" sz="800" smtClean="0">
                <a:solidFill>
                  <a:schemeClr val="tx1">
                    <a:alpha val="75000"/>
                  </a:schemeClr>
                </a:solidFill>
              </a:rPr>
              <a:t>‹#›</a:t>
            </a:fld>
            <a:endParaRPr lang="en-US" noProof="0" dirty="0">
              <a:solidFill>
                <a:schemeClr val="tx1">
                  <a:alpha val="75000"/>
                </a:schemeClr>
              </a:solidFill>
            </a:endParaRPr>
          </a:p>
        </p:txBody>
      </p:sp>
      <p:sp>
        <p:nvSpPr>
          <p:cNvPr id="7" name="Slide Number Placeholder 6">
            <a:extLst>
              <a:ext uri="{FF2B5EF4-FFF2-40B4-BE49-F238E27FC236}">
                <a16:creationId xmlns:a16="http://schemas.microsoft.com/office/drawing/2014/main" id="{D6C2DB82-2141-42CD-9AE7-8A744B363FBC}"/>
              </a:ext>
            </a:extLst>
          </p:cNvPr>
          <p:cNvSpPr>
            <a:spLocks noGrp="1"/>
          </p:cNvSpPr>
          <p:nvPr userDrawn="1">
            <p:ph type="sldNum" sz="quarter" idx="4"/>
          </p:nvPr>
        </p:nvSpPr>
        <p:spPr>
          <a:xfrm>
            <a:off x="11429998" y="6477001"/>
            <a:ext cx="381001" cy="207843"/>
          </a:xfrm>
          <a:prstGeom prst="rect">
            <a:avLst/>
          </a:prstGeom>
          <a:noFill/>
        </p:spPr>
        <p:txBody>
          <a:bodyPr wrap="square" lIns="0" tIns="0" rIns="0" bIns="0" rtlCol="0" anchor="ctr">
            <a:noAutofit/>
          </a:bodyPr>
          <a:lstStyle>
            <a:lvl1pPr>
              <a:defRPr lang="en-US" sz="800" smtClean="0">
                <a:noFill/>
              </a:defRPr>
            </a:lvl1pPr>
          </a:lstStyle>
          <a:p>
            <a:pPr algn="r" defTabSz="228600">
              <a:spcAft>
                <a:spcPts val="1200"/>
              </a:spcAft>
            </a:pPr>
            <a:fld id="{CC9E6EB9-168E-4914-8CC7-2E853AFB4F1B}" type="slidenum">
              <a:rPr lang="en-US" smtClean="0"/>
              <a:pPr algn="r" defTabSz="228600">
                <a:spcAft>
                  <a:spcPts val="1200"/>
                </a:spcAft>
              </a:pPr>
              <a:t>‹#›</a:t>
            </a:fld>
            <a:endParaRPr lang="en-US" dirty="0"/>
          </a:p>
        </p:txBody>
      </p:sp>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(copy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fld id="{EDCDE1A5-7B8C-446C-B047-DEF343C830D4}" type="datetime2">
              <a:rPr lang="en-US" smtClean="0"/>
              <a:t>Tuesday, January 2, 2024</a:t>
            </a:fld>
            <a:endParaRPr lang="en-US" dirty="0"/>
          </a:p>
        </p:txBody>
      </p:sp>
      <p:pic>
        <p:nvPicPr>
          <p:cNvPr id="6" name="Picture 5" descr="A picture containing drawing, clock&#10;&#10;Description automatically generated">
            <a:extLst>
              <a:ext uri="{FF2B5EF4-FFF2-40B4-BE49-F238E27FC236}">
                <a16:creationId xmlns:a16="http://schemas.microsoft.com/office/drawing/2014/main" id="{E306151F-579E-4A3E-8949-882557B1D7B1}"/>
              </a:ext>
            </a:extLst>
          </p:cNvPr>
          <p:cNvPicPr>
            <a:picLocks noChangeAspect="1"/>
          </p:cNvPicPr>
          <p:nvPr userDrawn="1"/>
        </p:nvPicPr>
        <p:blipFill>
          <a:blip r:embed="rId37" cstate="print">
            <a:extLst>
              <a:ext uri="{28A0092B-C50C-407E-A947-70E740481C1C}">
                <a14:useLocalDpi xmlns:a14="http://schemas.microsoft.com/office/drawing/2010/main"/>
              </a:ext>
            </a:extLst>
          </a:blip>
          <a:stretch>
            <a:fillRect/>
          </a:stretch>
        </p:blipFill>
        <p:spPr>
          <a:xfrm>
            <a:off x="381000" y="6482516"/>
            <a:ext cx="192024" cy="202328"/>
          </a:xfrm>
          <a:prstGeom prst="rect">
            <a:avLst/>
          </a:prstGeom>
        </p:spPr>
      </p:pic>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666" r:id="rId1"/>
    <p:sldLayoutId id="2147483729" r:id="rId2"/>
    <p:sldLayoutId id="2147483682" r:id="rId3"/>
    <p:sldLayoutId id="2147483734" r:id="rId4"/>
    <p:sldLayoutId id="2147483728" r:id="rId5"/>
    <p:sldLayoutId id="2147483732" r:id="rId6"/>
    <p:sldLayoutId id="2147483731" r:id="rId7"/>
    <p:sldLayoutId id="2147483741" r:id="rId8"/>
    <p:sldLayoutId id="2147483742" r:id="rId9"/>
    <p:sldLayoutId id="2147483737" r:id="rId10"/>
    <p:sldLayoutId id="2147483651" r:id="rId11"/>
    <p:sldLayoutId id="2147483721" r:id="rId12"/>
    <p:sldLayoutId id="2147483739" r:id="rId13"/>
    <p:sldLayoutId id="2147483724" r:id="rId14"/>
    <p:sldLayoutId id="2147483723" r:id="rId15"/>
    <p:sldLayoutId id="2147483725" r:id="rId16"/>
    <p:sldLayoutId id="2147483673" r:id="rId17"/>
    <p:sldLayoutId id="2147483653" r:id="rId18"/>
    <p:sldLayoutId id="2147483722" r:id="rId19"/>
    <p:sldLayoutId id="2147483693" r:id="rId20"/>
    <p:sldLayoutId id="2147483701" r:id="rId21"/>
    <p:sldLayoutId id="2147483668" r:id="rId22"/>
    <p:sldLayoutId id="2147483707" r:id="rId23"/>
    <p:sldLayoutId id="2147483714" r:id="rId24"/>
    <p:sldLayoutId id="2147483657" r:id="rId25"/>
    <p:sldLayoutId id="2147483679" r:id="rId26"/>
    <p:sldLayoutId id="2147483661" r:id="rId27"/>
    <p:sldLayoutId id="2147483678" r:id="rId28"/>
    <p:sldLayoutId id="2147483663" r:id="rId29"/>
    <p:sldLayoutId id="2147483667" r:id="rId30"/>
    <p:sldLayoutId id="2147483726" r:id="rId31"/>
    <p:sldLayoutId id="2147483688" r:id="rId32"/>
    <p:sldLayoutId id="2147483655" r:id="rId33"/>
    <p:sldLayoutId id="2147483727" r:id="rId34"/>
    <p:sldLayoutId id="2147483740" r:id="rId35"/>
  </p:sldLayoutIdLst>
  <p:hf hdr="0" ftr="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0" indent="0" algn="l" defTabSz="228600" rtl="0" eaLnBrk="1" latinLnBrk="0" hangingPunct="1">
        <a:lnSpc>
          <a:spcPct val="100000"/>
        </a:lnSpc>
        <a:spcBef>
          <a:spcPts val="0"/>
        </a:spcBef>
        <a:spcAft>
          <a:spcPts val="1200"/>
        </a:spcAft>
        <a:buFont typeface="Arial" panose="020B0604020202020204" pitchFamily="34" charset="0"/>
        <a:buNone/>
        <a:defRPr sz="2000" b="0" kern="1200">
          <a:solidFill>
            <a:schemeClr val="tx1"/>
          </a:solidFill>
          <a:latin typeface="+mn-lt"/>
          <a:ea typeface="+mn-ea"/>
          <a:cs typeface="+mn-cs"/>
        </a:defRPr>
      </a:lvl1pPr>
      <a:lvl2pPr marL="228600" indent="-228600" algn="l" defTabSz="228600" rtl="0" eaLnBrk="1" latinLnBrk="0" hangingPunct="1">
        <a:lnSpc>
          <a:spcPct val="100000"/>
        </a:lnSpc>
        <a:spcBef>
          <a:spcPts val="0"/>
        </a:spcBef>
        <a:spcAft>
          <a:spcPts val="1200"/>
        </a:spcAft>
        <a:buClrTx/>
        <a:buFont typeface="Arial" panose="020B0604020202020204" pitchFamily="34" charset="0"/>
        <a:buChar char="•"/>
        <a:defRPr sz="2000" kern="1200">
          <a:solidFill>
            <a:schemeClr val="tx1"/>
          </a:solidFill>
          <a:latin typeface="+mn-lt"/>
          <a:ea typeface="+mn-ea"/>
          <a:cs typeface="+mn-cs"/>
        </a:defRPr>
      </a:lvl2pPr>
      <a:lvl3pPr marL="457200" indent="-228600" algn="l" defTabSz="228600" rtl="0" eaLnBrk="1" latinLnBrk="0" hangingPunct="1">
        <a:lnSpc>
          <a:spcPct val="100000"/>
        </a:lnSpc>
        <a:spcBef>
          <a:spcPts val="0"/>
        </a:spcBef>
        <a:spcAft>
          <a:spcPts val="1200"/>
        </a:spcAft>
        <a:buFont typeface="System Font"/>
        <a:buChar char="–"/>
        <a:defRPr sz="2000" kern="1200">
          <a:solidFill>
            <a:schemeClr val="tx1"/>
          </a:solidFill>
          <a:latin typeface="+mn-lt"/>
          <a:ea typeface="+mn-ea"/>
          <a:cs typeface="+mn-cs"/>
        </a:defRPr>
      </a:lvl3pPr>
      <a:lvl4pPr marL="6858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914400" indent="-228600" algn="l" defTabSz="228600" rtl="0" eaLnBrk="1" latinLnBrk="0" hangingPunct="1">
        <a:lnSpc>
          <a:spcPct val="100000"/>
        </a:lnSpc>
        <a:spcBef>
          <a:spcPts val="0"/>
        </a:spcBef>
        <a:spcAft>
          <a:spcPts val="1200"/>
        </a:spcAft>
        <a:buFont typeface="System Font"/>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5ACBF0"/>
          </p15:clr>
        </p15:guide>
        <p15:guide id="2" orient="horz" pos="3976" userDrawn="1">
          <p15:clr>
            <a:srgbClr val="5ACBF0"/>
          </p15:clr>
        </p15:guide>
        <p15:guide id="3" pos="240" userDrawn="1">
          <p15:clr>
            <a:srgbClr val="5ACBF0"/>
          </p15:clr>
        </p15:guide>
        <p15:guide id="4" pos="7440" userDrawn="1">
          <p15:clr>
            <a:srgbClr val="5ACBF0"/>
          </p15:clr>
        </p15:guide>
        <p15:guide id="5" orient="horz" pos="4148"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(bullet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dirty="0"/>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2021 Accenture. All rights reserved.</a:t>
            </a:r>
            <a:endParaRPr lang="en-GB" dirty="0"/>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59913126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779" r:id="rId36"/>
    <p:sldLayoutId id="2147483780" r:id="rId37"/>
    <p:sldLayoutId id="2147483781" r:id="rId38"/>
    <p:sldLayoutId id="2147483782" r:id="rId39"/>
    <p:sldLayoutId id="2147483783" r:id="rId40"/>
    <p:sldLayoutId id="2147483784" r:id="rId41"/>
    <p:sldLayoutId id="2147483785" r:id="rId42"/>
    <p:sldLayoutId id="2147483786" r:id="rId43"/>
    <p:sldLayoutId id="2147483787" r:id="rId44"/>
    <p:sldLayoutId id="2147483788" r:id="rId45"/>
    <p:sldLayoutId id="2147483789" r:id="rId46"/>
    <p:sldLayoutId id="2147483790" r:id="rId47"/>
    <p:sldLayoutId id="2147483791" r:id="rId48"/>
    <p:sldLayoutId id="2147483792" r:id="rId49"/>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42.jp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27.jpg"/><Relationship Id="rId4" Type="http://schemas.openxmlformats.org/officeDocument/2006/relationships/image" Target="../media/image26.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0.xml"/><Relationship Id="rId1" Type="http://schemas.openxmlformats.org/officeDocument/2006/relationships/slideLayout" Target="../slideLayouts/slideLayout17.xml"/><Relationship Id="rId4" Type="http://schemas.openxmlformats.org/officeDocument/2006/relationships/image" Target="../media/image70.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8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41D3C9-B3FD-D6DC-A882-8DB3DF202F1C}"/>
              </a:ext>
            </a:extLst>
          </p:cNvPr>
          <p:cNvSpPr>
            <a:spLocks noGrp="1"/>
          </p:cNvSpPr>
          <p:nvPr>
            <p:ph type="ctrTitle"/>
          </p:nvPr>
        </p:nvSpPr>
        <p:spPr/>
        <p:txBody>
          <a:bodyPr/>
          <a:lstStyle/>
          <a:p>
            <a:r>
              <a:rPr lang="en-US" dirty="0"/>
              <a:t>Stumbling Towards Success</a:t>
            </a:r>
          </a:p>
        </p:txBody>
      </p:sp>
      <p:sp>
        <p:nvSpPr>
          <p:cNvPr id="5" name="Text Placeholder 4">
            <a:extLst>
              <a:ext uri="{FF2B5EF4-FFF2-40B4-BE49-F238E27FC236}">
                <a16:creationId xmlns:a16="http://schemas.microsoft.com/office/drawing/2014/main" id="{12B3A0CB-FDEC-2FC1-6D6A-082B54BCF5AD}"/>
              </a:ext>
            </a:extLst>
          </p:cNvPr>
          <p:cNvSpPr>
            <a:spLocks noGrp="1"/>
          </p:cNvSpPr>
          <p:nvPr>
            <p:ph type="body" sz="quarter" idx="12"/>
          </p:nvPr>
        </p:nvSpPr>
        <p:spPr/>
        <p:txBody>
          <a:bodyPr/>
          <a:lstStyle/>
          <a:p>
            <a:r>
              <a:rPr lang="en-US" dirty="0"/>
              <a:t>Nolan Egly</a:t>
            </a:r>
          </a:p>
        </p:txBody>
      </p:sp>
      <p:sp>
        <p:nvSpPr>
          <p:cNvPr id="4" name="Subtitle 3">
            <a:extLst>
              <a:ext uri="{FF2B5EF4-FFF2-40B4-BE49-F238E27FC236}">
                <a16:creationId xmlns:a16="http://schemas.microsoft.com/office/drawing/2014/main" id="{C3E86E2C-D3FE-0328-3CD2-2B9A17D6843D}"/>
              </a:ext>
            </a:extLst>
          </p:cNvPr>
          <p:cNvSpPr>
            <a:spLocks noGrp="1"/>
          </p:cNvSpPr>
          <p:nvPr>
            <p:ph type="subTitle" idx="1"/>
          </p:nvPr>
        </p:nvSpPr>
        <p:spPr/>
        <p:txBody>
          <a:bodyPr/>
          <a:lstStyle/>
          <a:p>
            <a:r>
              <a:rPr lang="en-US" dirty="0"/>
              <a:t>From Surviving To Thriving When You Don’t Have A Clue (And Your Client Doesn’t Either)</a:t>
            </a:r>
          </a:p>
        </p:txBody>
      </p:sp>
    </p:spTree>
    <p:extLst>
      <p:ext uri="{BB962C8B-B14F-4D97-AF65-F5344CB8AC3E}">
        <p14:creationId xmlns:p14="http://schemas.microsoft.com/office/powerpoint/2010/main" val="907892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EFBEE05F-420D-3B7A-F917-4050C6FD4C33}"/>
              </a:ext>
            </a:extLst>
          </p:cNvPr>
          <p:cNvSpPr>
            <a:spLocks noGrp="1"/>
          </p:cNvSpPr>
          <p:nvPr>
            <p:ph type="title"/>
          </p:nvPr>
        </p:nvSpPr>
        <p:spPr>
          <a:xfrm>
            <a:off x="381000" y="381000"/>
            <a:ext cx="11430000" cy="990600"/>
          </a:xfrm>
        </p:spPr>
        <p:txBody>
          <a:bodyPr/>
          <a:lstStyle/>
          <a:p>
            <a:r>
              <a:rPr lang="en-US" dirty="0"/>
              <a:t>Consensus is foundational</a:t>
            </a:r>
          </a:p>
        </p:txBody>
      </p:sp>
      <p:pic>
        <p:nvPicPr>
          <p:cNvPr id="12" name="Picture Placeholder 11" descr="A picture containing sky, power shovel, outdoor, transport&#10;&#10;Description automatically generated">
            <a:extLst>
              <a:ext uri="{FF2B5EF4-FFF2-40B4-BE49-F238E27FC236}">
                <a16:creationId xmlns:a16="http://schemas.microsoft.com/office/drawing/2014/main" id="{6D9640DE-AAA3-BE39-0D50-EB396FA1D222}"/>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t="5869" b="15901"/>
          <a:stretch/>
        </p:blipFill>
        <p:spPr>
          <a:xfrm>
            <a:off x="381001" y="1371601"/>
            <a:ext cx="11430000" cy="4940300"/>
          </a:xfrm>
          <a:noFill/>
        </p:spPr>
      </p:pic>
      <p:sp>
        <p:nvSpPr>
          <p:cNvPr id="5" name="Slide Number Placeholder 4" hidden="1">
            <a:extLst>
              <a:ext uri="{FF2B5EF4-FFF2-40B4-BE49-F238E27FC236}">
                <a16:creationId xmlns:a16="http://schemas.microsoft.com/office/drawing/2014/main" id="{DB61EDAC-2F8D-4111-898A-2F156CCE7ABC}"/>
              </a:ext>
            </a:extLst>
          </p:cNvPr>
          <p:cNvSpPr>
            <a:spLocks noGrp="1"/>
          </p:cNvSpPr>
          <p:nvPr>
            <p:ph type="sldNum" sz="quarter" idx="4294967295"/>
          </p:nvPr>
        </p:nvSpPr>
        <p:spPr>
          <a:xfrm>
            <a:off x="11429998" y="6477001"/>
            <a:ext cx="381001" cy="207843"/>
          </a:xfrm>
        </p:spPr>
        <p:txBody>
          <a:bodyPr/>
          <a:lstStyle/>
          <a:p>
            <a:pPr algn="r" defTabSz="228600">
              <a:spcAft>
                <a:spcPts val="1200"/>
              </a:spcAft>
            </a:pPr>
            <a:fld id="{CC9E6EB9-168E-4914-8CC7-2E853AFB4F1B}" type="slidenum">
              <a:rPr lang="en-US" smtClean="0"/>
              <a:pPr algn="r" defTabSz="228600">
                <a:spcAft>
                  <a:spcPts val="1200"/>
                </a:spcAft>
              </a:pPr>
              <a:t>10</a:t>
            </a:fld>
            <a:endParaRPr lang="en-US"/>
          </a:p>
        </p:txBody>
      </p:sp>
    </p:spTree>
    <p:extLst>
      <p:ext uri="{BB962C8B-B14F-4D97-AF65-F5344CB8AC3E}">
        <p14:creationId xmlns:p14="http://schemas.microsoft.com/office/powerpoint/2010/main" val="180601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3B1D42-D6C8-DC21-12ED-C5CADD7D4CFD}"/>
              </a:ext>
            </a:extLst>
          </p:cNvPr>
          <p:cNvSpPr>
            <a:spLocks noGrp="1"/>
          </p:cNvSpPr>
          <p:nvPr>
            <p:ph type="title"/>
          </p:nvPr>
        </p:nvSpPr>
        <p:spPr/>
        <p:txBody>
          <a:bodyPr/>
          <a:lstStyle/>
          <a:p>
            <a:r>
              <a:rPr lang="en-US" dirty="0"/>
              <a:t>Building consensus isn’t always easy</a:t>
            </a:r>
          </a:p>
        </p:txBody>
      </p:sp>
      <p:sp>
        <p:nvSpPr>
          <p:cNvPr id="7" name="Text Placeholder 6">
            <a:extLst>
              <a:ext uri="{FF2B5EF4-FFF2-40B4-BE49-F238E27FC236}">
                <a16:creationId xmlns:a16="http://schemas.microsoft.com/office/drawing/2014/main" id="{15ED0E78-099E-5297-1C4A-319C123171CA}"/>
              </a:ext>
            </a:extLst>
          </p:cNvPr>
          <p:cNvSpPr>
            <a:spLocks noGrp="1"/>
          </p:cNvSpPr>
          <p:nvPr>
            <p:ph type="body" idx="1"/>
          </p:nvPr>
        </p:nvSpPr>
        <p:spPr/>
        <p:txBody>
          <a:bodyPr/>
          <a:lstStyle/>
          <a:p>
            <a:r>
              <a:rPr lang="en-US" dirty="0"/>
              <a:t>What we wish it looked like</a:t>
            </a:r>
          </a:p>
        </p:txBody>
      </p:sp>
      <p:sp>
        <p:nvSpPr>
          <p:cNvPr id="9" name="Text Placeholder 8">
            <a:extLst>
              <a:ext uri="{FF2B5EF4-FFF2-40B4-BE49-F238E27FC236}">
                <a16:creationId xmlns:a16="http://schemas.microsoft.com/office/drawing/2014/main" id="{9BD13FF8-CCC9-EF0E-95E8-0998B6639D78}"/>
              </a:ext>
            </a:extLst>
          </p:cNvPr>
          <p:cNvSpPr>
            <a:spLocks noGrp="1"/>
          </p:cNvSpPr>
          <p:nvPr>
            <p:ph type="body" idx="14"/>
          </p:nvPr>
        </p:nvSpPr>
        <p:spPr/>
        <p:txBody>
          <a:bodyPr/>
          <a:lstStyle/>
          <a:p>
            <a:r>
              <a:rPr lang="en-US" dirty="0"/>
              <a:t>What it really looks like</a:t>
            </a:r>
          </a:p>
        </p:txBody>
      </p:sp>
      <p:sp>
        <p:nvSpPr>
          <p:cNvPr id="10" name="Text Placeholder 9">
            <a:extLst>
              <a:ext uri="{FF2B5EF4-FFF2-40B4-BE49-F238E27FC236}">
                <a16:creationId xmlns:a16="http://schemas.microsoft.com/office/drawing/2014/main" id="{F57F2C11-A172-2D26-97CE-AEF57E1381AE}"/>
              </a:ext>
            </a:extLst>
          </p:cNvPr>
          <p:cNvSpPr>
            <a:spLocks noGrp="1"/>
          </p:cNvSpPr>
          <p:nvPr>
            <p:ph type="body" idx="16"/>
          </p:nvPr>
        </p:nvSpPr>
        <p:spPr/>
        <p:txBody>
          <a:bodyPr/>
          <a:lstStyle/>
          <a:p>
            <a:r>
              <a:rPr lang="en-US" dirty="0">
                <a:solidFill>
                  <a:schemeClr val="bg1">
                    <a:lumMod val="75000"/>
                  </a:schemeClr>
                </a:solidFill>
              </a:rPr>
              <a:t>https://joshyuter.com/2014/04/06/special-features/yutopias-10th-year-anniversary/conceits-consensus-halakhic-rhetoric/</a:t>
            </a:r>
          </a:p>
        </p:txBody>
      </p:sp>
      <p:sp>
        <p:nvSpPr>
          <p:cNvPr id="11" name="Text Placeholder 10">
            <a:extLst>
              <a:ext uri="{FF2B5EF4-FFF2-40B4-BE49-F238E27FC236}">
                <a16:creationId xmlns:a16="http://schemas.microsoft.com/office/drawing/2014/main" id="{F2B56F03-67E0-EC52-10F4-9DC51A8352E0}"/>
              </a:ext>
            </a:extLst>
          </p:cNvPr>
          <p:cNvSpPr>
            <a:spLocks noGrp="1"/>
          </p:cNvSpPr>
          <p:nvPr>
            <p:ph type="body" idx="17"/>
          </p:nvPr>
        </p:nvSpPr>
        <p:spPr/>
        <p:txBody>
          <a:bodyPr/>
          <a:lstStyle/>
          <a:p>
            <a:r>
              <a:rPr lang="en-US" dirty="0">
                <a:solidFill>
                  <a:schemeClr val="bg1">
                    <a:lumMod val="75000"/>
                  </a:schemeClr>
                </a:solidFill>
              </a:rPr>
              <a:t>https://seapointcenter.com/the-art-of-hosting-meaningful-meetings/</a:t>
            </a:r>
          </a:p>
        </p:txBody>
      </p:sp>
      <p:pic>
        <p:nvPicPr>
          <p:cNvPr id="14" name="Content Placeholder 13" descr="A picture containing logo&#10;&#10;Description automatically generated">
            <a:extLst>
              <a:ext uri="{FF2B5EF4-FFF2-40B4-BE49-F238E27FC236}">
                <a16:creationId xmlns:a16="http://schemas.microsoft.com/office/drawing/2014/main" id="{2F642D59-59CB-E30B-3AFC-0375FEC0664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39183" y="2193925"/>
            <a:ext cx="4808133" cy="3679825"/>
          </a:xfrm>
        </p:spPr>
      </p:pic>
      <p:pic>
        <p:nvPicPr>
          <p:cNvPr id="16" name="Content Placeholder 15" descr="A picture containing person, people&#10;&#10;Description automatically generated">
            <a:extLst>
              <a:ext uri="{FF2B5EF4-FFF2-40B4-BE49-F238E27FC236}">
                <a16:creationId xmlns:a16="http://schemas.microsoft.com/office/drawing/2014/main" id="{94A804D1-1712-4D4D-7678-8DFF22737430}"/>
              </a:ext>
            </a:extLst>
          </p:cNvPr>
          <p:cNvPicPr>
            <a:picLocks noGrp="1" noChangeAspect="1"/>
          </p:cNvPicPr>
          <p:nvPr>
            <p:ph sz="half" idx="18"/>
          </p:nvPr>
        </p:nvPicPr>
        <p:blipFill>
          <a:blip r:embed="rId4">
            <a:extLst>
              <a:ext uri="{28A0092B-C50C-407E-A947-70E740481C1C}">
                <a14:useLocalDpi xmlns:a14="http://schemas.microsoft.com/office/drawing/2010/main" val="0"/>
              </a:ext>
            </a:extLst>
          </a:blip>
          <a:stretch>
            <a:fillRect/>
          </a:stretch>
        </p:blipFill>
        <p:spPr>
          <a:xfrm>
            <a:off x="6698945" y="2193925"/>
            <a:ext cx="4699609" cy="3679825"/>
          </a:xfrm>
        </p:spPr>
      </p:pic>
    </p:spTree>
    <p:extLst>
      <p:ext uri="{BB962C8B-B14F-4D97-AF65-F5344CB8AC3E}">
        <p14:creationId xmlns:p14="http://schemas.microsoft.com/office/powerpoint/2010/main" val="3006316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721E4-147D-0663-2BA9-21D3BDC35F0F}"/>
              </a:ext>
            </a:extLst>
          </p:cNvPr>
          <p:cNvSpPr>
            <a:spLocks noGrp="1"/>
          </p:cNvSpPr>
          <p:nvPr>
            <p:ph type="title"/>
          </p:nvPr>
        </p:nvSpPr>
        <p:spPr/>
        <p:txBody>
          <a:bodyPr/>
          <a:lstStyle/>
          <a:p>
            <a:r>
              <a:rPr lang="en-US" dirty="0"/>
              <a:t>Can’t I Just Ignore All This?</a:t>
            </a:r>
          </a:p>
        </p:txBody>
      </p:sp>
      <p:sp>
        <p:nvSpPr>
          <p:cNvPr id="3" name="Text Placeholder 2">
            <a:extLst>
              <a:ext uri="{FF2B5EF4-FFF2-40B4-BE49-F238E27FC236}">
                <a16:creationId xmlns:a16="http://schemas.microsoft.com/office/drawing/2014/main" id="{E1E04885-4708-3C3B-D7F5-94182475A860}"/>
              </a:ext>
            </a:extLst>
          </p:cNvPr>
          <p:cNvSpPr>
            <a:spLocks noGrp="1"/>
          </p:cNvSpPr>
          <p:nvPr>
            <p:ph type="body" idx="1"/>
          </p:nvPr>
        </p:nvSpPr>
        <p:spPr/>
        <p:txBody>
          <a:bodyPr/>
          <a:lstStyle/>
          <a:p>
            <a:r>
              <a:rPr lang="en-US" dirty="0"/>
              <a:t>Apathy</a:t>
            </a:r>
          </a:p>
        </p:txBody>
      </p:sp>
      <p:sp>
        <p:nvSpPr>
          <p:cNvPr id="4" name="Text Placeholder 3">
            <a:extLst>
              <a:ext uri="{FF2B5EF4-FFF2-40B4-BE49-F238E27FC236}">
                <a16:creationId xmlns:a16="http://schemas.microsoft.com/office/drawing/2014/main" id="{A2BAEFD3-02B0-3F12-CE70-C9717C41C49F}"/>
              </a:ext>
            </a:extLst>
          </p:cNvPr>
          <p:cNvSpPr>
            <a:spLocks noGrp="1"/>
          </p:cNvSpPr>
          <p:nvPr>
            <p:ph type="body" idx="14"/>
          </p:nvPr>
        </p:nvSpPr>
        <p:spPr/>
        <p:txBody>
          <a:bodyPr/>
          <a:lstStyle/>
          <a:p>
            <a:r>
              <a:rPr lang="en-US" dirty="0"/>
              <a:t>Aversion</a:t>
            </a:r>
          </a:p>
        </p:txBody>
      </p:sp>
      <p:sp>
        <p:nvSpPr>
          <p:cNvPr id="5" name="Text Placeholder 4">
            <a:extLst>
              <a:ext uri="{FF2B5EF4-FFF2-40B4-BE49-F238E27FC236}">
                <a16:creationId xmlns:a16="http://schemas.microsoft.com/office/drawing/2014/main" id="{AA12D6CD-194F-3756-8304-3209C638CF88}"/>
              </a:ext>
            </a:extLst>
          </p:cNvPr>
          <p:cNvSpPr>
            <a:spLocks noGrp="1"/>
          </p:cNvSpPr>
          <p:nvPr>
            <p:ph type="body" idx="16"/>
          </p:nvPr>
        </p:nvSpPr>
        <p:spPr/>
        <p:txBody>
          <a:bodyPr/>
          <a:lstStyle/>
          <a:p>
            <a:r>
              <a:rPr lang="en-US" dirty="0">
                <a:solidFill>
                  <a:schemeClr val="bg1">
                    <a:lumMod val="75000"/>
                  </a:schemeClr>
                </a:solidFill>
              </a:rPr>
              <a:t>https://www.amazon.com/Im-Just-Here-Paycheck-T-Shirt/dp/B0B4VLQ2W8</a:t>
            </a:r>
          </a:p>
        </p:txBody>
      </p:sp>
      <p:sp>
        <p:nvSpPr>
          <p:cNvPr id="6" name="Text Placeholder 5">
            <a:extLst>
              <a:ext uri="{FF2B5EF4-FFF2-40B4-BE49-F238E27FC236}">
                <a16:creationId xmlns:a16="http://schemas.microsoft.com/office/drawing/2014/main" id="{26AC1D52-6750-7604-9BAD-EF76C66A6E4D}"/>
              </a:ext>
            </a:extLst>
          </p:cNvPr>
          <p:cNvSpPr>
            <a:spLocks noGrp="1"/>
          </p:cNvSpPr>
          <p:nvPr>
            <p:ph type="body" idx="17"/>
          </p:nvPr>
        </p:nvSpPr>
        <p:spPr/>
        <p:txBody>
          <a:bodyPr/>
          <a:lstStyle/>
          <a:p>
            <a:endParaRPr lang="en-US"/>
          </a:p>
        </p:txBody>
      </p:sp>
      <p:pic>
        <p:nvPicPr>
          <p:cNvPr id="10" name="Content Placeholder 9" descr="A black t-shirt with white text on it&#10;&#10;Description automatically generated">
            <a:extLst>
              <a:ext uri="{FF2B5EF4-FFF2-40B4-BE49-F238E27FC236}">
                <a16:creationId xmlns:a16="http://schemas.microsoft.com/office/drawing/2014/main" id="{A390E8F1-AA38-191E-2B17-58EAAC2BFC8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332776" y="2193925"/>
            <a:ext cx="3620947" cy="3679825"/>
          </a:xfrm>
        </p:spPr>
      </p:pic>
      <p:pic>
        <p:nvPicPr>
          <p:cNvPr id="12" name="Content Placeholder 11" descr="A picture containing person, person&#10;&#10;Description automatically generated">
            <a:extLst>
              <a:ext uri="{FF2B5EF4-FFF2-40B4-BE49-F238E27FC236}">
                <a16:creationId xmlns:a16="http://schemas.microsoft.com/office/drawing/2014/main" id="{E36124A2-D43E-EC36-5BE7-42B3635A4D4E}"/>
              </a:ext>
            </a:extLst>
          </p:cNvPr>
          <p:cNvPicPr>
            <a:picLocks noGrp="1" noChangeAspect="1"/>
          </p:cNvPicPr>
          <p:nvPr>
            <p:ph sz="half" idx="18"/>
          </p:nvPr>
        </p:nvPicPr>
        <p:blipFill>
          <a:blip r:embed="rId4">
            <a:extLst>
              <a:ext uri="{28A0092B-C50C-407E-A947-70E740481C1C}">
                <a14:useLocalDpi xmlns:a14="http://schemas.microsoft.com/office/drawing/2010/main" val="0"/>
              </a:ext>
            </a:extLst>
          </a:blip>
          <a:stretch>
            <a:fillRect/>
          </a:stretch>
        </p:blipFill>
        <p:spPr>
          <a:xfrm>
            <a:off x="6288881" y="2193925"/>
            <a:ext cx="5519737" cy="3679825"/>
          </a:xfrm>
        </p:spPr>
      </p:pic>
    </p:spTree>
    <p:extLst>
      <p:ext uri="{BB962C8B-B14F-4D97-AF65-F5344CB8AC3E}">
        <p14:creationId xmlns:p14="http://schemas.microsoft.com/office/powerpoint/2010/main" val="1981844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A picture containing calendar&#10;&#10;Description automatically generated">
            <a:extLst>
              <a:ext uri="{FF2B5EF4-FFF2-40B4-BE49-F238E27FC236}">
                <a16:creationId xmlns:a16="http://schemas.microsoft.com/office/drawing/2014/main" id="{9C389101-55F0-F309-DB65-16FB3E1FE66E}"/>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p:blipFill>
        <p:spPr>
          <a:xfrm>
            <a:off x="0" y="899150"/>
            <a:ext cx="6096024" cy="4511058"/>
          </a:xfrm>
          <a:noFill/>
        </p:spPr>
      </p:pic>
      <p:sp>
        <p:nvSpPr>
          <p:cNvPr id="12" name="Title 11">
            <a:extLst>
              <a:ext uri="{FF2B5EF4-FFF2-40B4-BE49-F238E27FC236}">
                <a16:creationId xmlns:a16="http://schemas.microsoft.com/office/drawing/2014/main" id="{365427BB-75AB-8801-5B59-721126365A1B}"/>
              </a:ext>
            </a:extLst>
          </p:cNvPr>
          <p:cNvSpPr>
            <a:spLocks noGrp="1"/>
          </p:cNvSpPr>
          <p:nvPr>
            <p:ph type="title"/>
          </p:nvPr>
        </p:nvSpPr>
        <p:spPr>
          <a:xfrm>
            <a:off x="6476999" y="381000"/>
            <a:ext cx="5334000" cy="2667000"/>
          </a:xfrm>
        </p:spPr>
        <p:txBody>
          <a:bodyPr anchor="b">
            <a:normAutofit/>
          </a:bodyPr>
          <a:lstStyle/>
          <a:p>
            <a:r>
              <a:rPr lang="en-US" dirty="0"/>
              <a:t>You’re judged by the expectations you fulfilled, not the feats you accomplished.</a:t>
            </a:r>
          </a:p>
        </p:txBody>
      </p:sp>
      <p:sp>
        <p:nvSpPr>
          <p:cNvPr id="21" name="Text Placeholder 3">
            <a:extLst>
              <a:ext uri="{FF2B5EF4-FFF2-40B4-BE49-F238E27FC236}">
                <a16:creationId xmlns:a16="http://schemas.microsoft.com/office/drawing/2014/main" id="{6984027A-5160-7BC2-3832-90F3438DEB02}"/>
              </a:ext>
            </a:extLst>
          </p:cNvPr>
          <p:cNvSpPr>
            <a:spLocks noGrp="1"/>
          </p:cNvSpPr>
          <p:nvPr>
            <p:ph type="body" sz="quarter" idx="17"/>
          </p:nvPr>
        </p:nvSpPr>
        <p:spPr>
          <a:xfrm>
            <a:off x="6476999" y="3267635"/>
            <a:ext cx="5334000" cy="2667000"/>
          </a:xfrm>
        </p:spPr>
        <p:txBody>
          <a:bodyPr/>
          <a:lstStyle/>
          <a:p>
            <a:endParaRPr lang="en-US"/>
          </a:p>
        </p:txBody>
      </p:sp>
      <p:sp>
        <p:nvSpPr>
          <p:cNvPr id="19" name="Text Placeholder 10">
            <a:extLst>
              <a:ext uri="{FF2B5EF4-FFF2-40B4-BE49-F238E27FC236}">
                <a16:creationId xmlns:a16="http://schemas.microsoft.com/office/drawing/2014/main" id="{BD18DE00-512C-1FB6-A73F-DCA08448CA32}"/>
              </a:ext>
            </a:extLst>
          </p:cNvPr>
          <p:cNvSpPr txBox="1">
            <a:spLocks/>
          </p:cNvSpPr>
          <p:nvPr/>
        </p:nvSpPr>
        <p:spPr>
          <a:xfrm>
            <a:off x="420377" y="5496762"/>
            <a:ext cx="6244309" cy="437873"/>
          </a:xfrm>
          <a:prstGeom prst="rect">
            <a:avLst/>
          </a:prstGeom>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400" b="0" kern="1200">
                <a:solidFill>
                  <a:schemeClr val="tx1"/>
                </a:solidFill>
                <a:latin typeface="GT Sectra Fine" panose="00000500000000000000" pitchFamily="50" charset="0"/>
                <a:ea typeface="+mn-ea"/>
                <a:cs typeface="+mn-cs"/>
              </a:defRPr>
            </a:lvl1pPr>
            <a:lvl2pPr marL="0" indent="0" algn="l" defTabSz="228600" rtl="0" eaLnBrk="1" latinLnBrk="0" hangingPunct="1">
              <a:lnSpc>
                <a:spcPct val="100000"/>
              </a:lnSpc>
              <a:spcBef>
                <a:spcPts val="0"/>
              </a:spcBef>
              <a:spcAft>
                <a:spcPts val="1200"/>
              </a:spcAft>
              <a:buClrTx/>
              <a:buFont typeface="Arial" panose="020B0604020202020204" pitchFamily="34" charset="0"/>
              <a:buNone/>
              <a:defRPr sz="1800" kern="1200">
                <a:solidFill>
                  <a:schemeClr val="tx1"/>
                </a:solidFill>
                <a:latin typeface="+mn-lt"/>
                <a:ea typeface="+mn-ea"/>
                <a:cs typeface="+mn-cs"/>
              </a:defRPr>
            </a:lvl2pPr>
            <a:lvl3pPr marL="2286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457200" indent="-228600" algn="l" defTabSz="228600" rtl="0" eaLnBrk="1" latinLnBrk="0" hangingPunct="1">
              <a:lnSpc>
                <a:spcPct val="100000"/>
              </a:lnSpc>
              <a:spcBef>
                <a:spcPts val="0"/>
              </a:spcBef>
              <a:spcAft>
                <a:spcPts val="1200"/>
              </a:spcAft>
              <a:buFont typeface="System Font"/>
              <a:buChar char="–"/>
              <a:defRPr sz="1600" kern="1200">
                <a:solidFill>
                  <a:schemeClr val="tx1"/>
                </a:solidFill>
                <a:latin typeface="+mn-lt"/>
                <a:ea typeface="+mn-ea"/>
                <a:cs typeface="+mn-cs"/>
              </a:defRPr>
            </a:lvl4pPr>
            <a:lvl5pPr marL="685800" indent="-228600" algn="l" defTabSz="228600"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FFFFFF">
                    <a:lumMod val="75000"/>
                  </a:srgbClr>
                </a:solidFill>
                <a:effectLst/>
                <a:uLnTx/>
                <a:uFillTx/>
                <a:latin typeface="Graphik"/>
                <a:ea typeface="+mn-ea"/>
                <a:cs typeface="+mn-cs"/>
              </a:rPr>
              <a:t>https://www.istockphoto.com/photo/good-and-bad-news-gm187407339-28842888</a:t>
            </a:r>
          </a:p>
        </p:txBody>
      </p:sp>
    </p:spTree>
    <p:extLst>
      <p:ext uri="{BB962C8B-B14F-4D97-AF65-F5344CB8AC3E}">
        <p14:creationId xmlns:p14="http://schemas.microsoft.com/office/powerpoint/2010/main" val="962156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5C50ECC6-7988-093F-144A-184D0CC39628}"/>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p:blipFill>
        <p:spPr>
          <a:xfrm>
            <a:off x="0" y="1168082"/>
            <a:ext cx="6096024" cy="4404376"/>
          </a:xfrm>
          <a:noFill/>
        </p:spPr>
      </p:pic>
      <p:sp>
        <p:nvSpPr>
          <p:cNvPr id="12" name="Title 11">
            <a:extLst>
              <a:ext uri="{FF2B5EF4-FFF2-40B4-BE49-F238E27FC236}">
                <a16:creationId xmlns:a16="http://schemas.microsoft.com/office/drawing/2014/main" id="{365427BB-75AB-8801-5B59-721126365A1B}"/>
              </a:ext>
            </a:extLst>
          </p:cNvPr>
          <p:cNvSpPr>
            <a:spLocks noGrp="1"/>
          </p:cNvSpPr>
          <p:nvPr>
            <p:ph type="title"/>
          </p:nvPr>
        </p:nvSpPr>
        <p:spPr>
          <a:xfrm>
            <a:off x="6476999" y="381000"/>
            <a:ext cx="5334000" cy="2667000"/>
          </a:xfrm>
        </p:spPr>
        <p:txBody>
          <a:bodyPr anchor="b">
            <a:normAutofit/>
          </a:bodyPr>
          <a:lstStyle/>
          <a:p>
            <a:r>
              <a:rPr lang="en-US" dirty="0"/>
              <a:t>It’s our job to meet expectations…</a:t>
            </a:r>
            <a:r>
              <a:rPr lang="en-US" u="sng" dirty="0"/>
              <a:t>and we get to set the expectations</a:t>
            </a:r>
            <a:r>
              <a:rPr lang="en-US" dirty="0"/>
              <a:t>.</a:t>
            </a:r>
          </a:p>
        </p:txBody>
      </p:sp>
      <p:sp>
        <p:nvSpPr>
          <p:cNvPr id="19" name="Text Placeholder 3">
            <a:extLst>
              <a:ext uri="{FF2B5EF4-FFF2-40B4-BE49-F238E27FC236}">
                <a16:creationId xmlns:a16="http://schemas.microsoft.com/office/drawing/2014/main" id="{63BBF85A-2C3A-0DB7-7F59-2EB2DC2BA033}"/>
              </a:ext>
            </a:extLst>
          </p:cNvPr>
          <p:cNvSpPr>
            <a:spLocks noGrp="1"/>
          </p:cNvSpPr>
          <p:nvPr>
            <p:ph type="body" sz="quarter" idx="17"/>
          </p:nvPr>
        </p:nvSpPr>
        <p:spPr>
          <a:xfrm>
            <a:off x="6476999" y="3267635"/>
            <a:ext cx="5334000" cy="2667000"/>
          </a:xfrm>
        </p:spPr>
        <p:txBody>
          <a:bodyPr/>
          <a:lstStyle/>
          <a:p>
            <a:endParaRPr lang="en-US"/>
          </a:p>
        </p:txBody>
      </p:sp>
      <p:sp>
        <p:nvSpPr>
          <p:cNvPr id="6" name="Text Placeholder 10">
            <a:extLst>
              <a:ext uri="{FF2B5EF4-FFF2-40B4-BE49-F238E27FC236}">
                <a16:creationId xmlns:a16="http://schemas.microsoft.com/office/drawing/2014/main" id="{CDE1EB8E-E6C1-3F76-0FA2-BA378B085278}"/>
              </a:ext>
            </a:extLst>
          </p:cNvPr>
          <p:cNvSpPr txBox="1">
            <a:spLocks/>
          </p:cNvSpPr>
          <p:nvPr/>
        </p:nvSpPr>
        <p:spPr>
          <a:xfrm>
            <a:off x="420377" y="5496762"/>
            <a:ext cx="6244309" cy="437873"/>
          </a:xfrm>
          <a:prstGeom prst="rect">
            <a:avLst/>
          </a:prstGeom>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400" b="0" kern="1200">
                <a:solidFill>
                  <a:schemeClr val="tx1"/>
                </a:solidFill>
                <a:latin typeface="GT Sectra Fine" panose="00000500000000000000" pitchFamily="50" charset="0"/>
                <a:ea typeface="+mn-ea"/>
                <a:cs typeface="+mn-cs"/>
              </a:defRPr>
            </a:lvl1pPr>
            <a:lvl2pPr marL="0" indent="0" algn="l" defTabSz="228600" rtl="0" eaLnBrk="1" latinLnBrk="0" hangingPunct="1">
              <a:lnSpc>
                <a:spcPct val="100000"/>
              </a:lnSpc>
              <a:spcBef>
                <a:spcPts val="0"/>
              </a:spcBef>
              <a:spcAft>
                <a:spcPts val="1200"/>
              </a:spcAft>
              <a:buClrTx/>
              <a:buFont typeface="Arial" panose="020B0604020202020204" pitchFamily="34" charset="0"/>
              <a:buNone/>
              <a:defRPr sz="1800" kern="1200">
                <a:solidFill>
                  <a:schemeClr val="tx1"/>
                </a:solidFill>
                <a:latin typeface="+mn-lt"/>
                <a:ea typeface="+mn-ea"/>
                <a:cs typeface="+mn-cs"/>
              </a:defRPr>
            </a:lvl2pPr>
            <a:lvl3pPr marL="2286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457200" indent="-228600" algn="l" defTabSz="228600" rtl="0" eaLnBrk="1" latinLnBrk="0" hangingPunct="1">
              <a:lnSpc>
                <a:spcPct val="100000"/>
              </a:lnSpc>
              <a:spcBef>
                <a:spcPts val="0"/>
              </a:spcBef>
              <a:spcAft>
                <a:spcPts val="1200"/>
              </a:spcAft>
              <a:buFont typeface="System Font"/>
              <a:buChar char="–"/>
              <a:defRPr sz="1600" kern="1200">
                <a:solidFill>
                  <a:schemeClr val="tx1"/>
                </a:solidFill>
                <a:latin typeface="+mn-lt"/>
                <a:ea typeface="+mn-ea"/>
                <a:cs typeface="+mn-cs"/>
              </a:defRPr>
            </a:lvl4pPr>
            <a:lvl5pPr marL="685800" indent="-228600" algn="l" defTabSz="228600"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FFFFFF">
                    <a:lumMod val="75000"/>
                  </a:srgbClr>
                </a:solidFill>
                <a:effectLst/>
                <a:uLnTx/>
                <a:uFillTx/>
                <a:latin typeface="Graphik"/>
                <a:ea typeface="+mn-ea"/>
                <a:cs typeface="+mn-cs"/>
              </a:rPr>
              <a:t>https://www.istockphoto.com/photo/good-and-bad-news-gm187407339-28842888</a:t>
            </a:r>
          </a:p>
        </p:txBody>
      </p:sp>
    </p:spTree>
    <p:extLst>
      <p:ext uri="{BB962C8B-B14F-4D97-AF65-F5344CB8AC3E}">
        <p14:creationId xmlns:p14="http://schemas.microsoft.com/office/powerpoint/2010/main" val="1445124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9F6C9C09-73DF-C2D1-18CB-1767D218763D}"/>
              </a:ext>
            </a:extLst>
          </p:cNvPr>
          <p:cNvSpPr>
            <a:spLocks noGrp="1"/>
          </p:cNvSpPr>
          <p:nvPr>
            <p:ph type="title"/>
          </p:nvPr>
        </p:nvSpPr>
        <p:spPr/>
        <p:txBody>
          <a:bodyPr/>
          <a:lstStyle/>
          <a:p>
            <a:r>
              <a:rPr lang="en-US" dirty="0"/>
              <a:t>Ask Everyone Lots Of Questions</a:t>
            </a:r>
          </a:p>
        </p:txBody>
      </p:sp>
      <p:grpSp>
        <p:nvGrpSpPr>
          <p:cNvPr id="24" name="Group 23">
            <a:extLst>
              <a:ext uri="{FF2B5EF4-FFF2-40B4-BE49-F238E27FC236}">
                <a16:creationId xmlns:a16="http://schemas.microsoft.com/office/drawing/2014/main" id="{7832D84F-8210-B59E-42A4-7BFD4DAC5FBC}"/>
              </a:ext>
            </a:extLst>
          </p:cNvPr>
          <p:cNvGrpSpPr/>
          <p:nvPr userDrawn="1"/>
        </p:nvGrpSpPr>
        <p:grpSpPr>
          <a:xfrm>
            <a:off x="380998" y="1173893"/>
            <a:ext cx="11430000" cy="2569004"/>
            <a:chOff x="380998" y="1371600"/>
            <a:chExt cx="9397996" cy="1071880"/>
          </a:xfrm>
        </p:grpSpPr>
        <p:sp>
          <p:nvSpPr>
            <p:cNvPr id="31" name="Rectangle 30">
              <a:extLst>
                <a:ext uri="{FF2B5EF4-FFF2-40B4-BE49-F238E27FC236}">
                  <a16:creationId xmlns:a16="http://schemas.microsoft.com/office/drawing/2014/main" id="{3239DB9D-DB80-EDD5-494B-D7FD18286291}"/>
                </a:ext>
              </a:extLst>
            </p:cNvPr>
            <p:cNvSpPr/>
            <p:nvPr userDrawn="1"/>
          </p:nvSpPr>
          <p:spPr>
            <a:xfrm>
              <a:off x="380998" y="1371600"/>
              <a:ext cx="1879600" cy="107188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0" rtlCol="0" anchor="t"/>
            <a:lstStyle/>
            <a:p>
              <a:pPr marL="0" lvl="0" indent="0" algn="l" defTabSz="914400" rtl="0" eaLnBrk="1" latinLnBrk="0" hangingPunct="1">
                <a:lnSpc>
                  <a:spcPct val="80000"/>
                </a:lnSpc>
                <a:spcAft>
                  <a:spcPts val="600"/>
                </a:spcAft>
                <a:buFont typeface="+mj-lt"/>
                <a:buNone/>
              </a:pPr>
              <a:r>
                <a:rPr lang="en-US" sz="1400" b="1" i="0" kern="1200" noProof="0" dirty="0">
                  <a:solidFill>
                    <a:schemeClr val="accent1"/>
                  </a:solidFill>
                  <a:effectLst/>
                  <a:latin typeface="+mn-lt"/>
                  <a:ea typeface="+mn-ea"/>
                  <a:cs typeface="+mn-cs"/>
                </a:rPr>
                <a:t>1. </a:t>
              </a:r>
            </a:p>
            <a:p>
              <a:pPr marL="0" lvl="0" indent="0" algn="l" defTabSz="914400" rtl="0" eaLnBrk="1" latinLnBrk="0" hangingPunct="1">
                <a:lnSpc>
                  <a:spcPct val="80000"/>
                </a:lnSpc>
                <a:spcAft>
                  <a:spcPts val="600"/>
                </a:spcAft>
                <a:buFont typeface="+mj-lt"/>
                <a:buNone/>
              </a:pPr>
              <a:r>
                <a:rPr lang="en-US" sz="2400" b="1" i="0" kern="1200" noProof="0" dirty="0">
                  <a:solidFill>
                    <a:schemeClr val="tx1"/>
                  </a:solidFill>
                  <a:effectLst/>
                  <a:latin typeface="+mn-lt"/>
                  <a:ea typeface="+mn-ea"/>
                  <a:cs typeface="+mn-cs"/>
                </a:rPr>
                <a:t>What can I help you do?</a:t>
              </a:r>
            </a:p>
          </p:txBody>
        </p:sp>
        <p:sp>
          <p:nvSpPr>
            <p:cNvPr id="32" name="Rectangle 31">
              <a:extLst>
                <a:ext uri="{FF2B5EF4-FFF2-40B4-BE49-F238E27FC236}">
                  <a16:creationId xmlns:a16="http://schemas.microsoft.com/office/drawing/2014/main" id="{2C04FF62-7023-8D84-A6AD-B37F3E5FD509}"/>
                </a:ext>
              </a:extLst>
            </p:cNvPr>
            <p:cNvSpPr/>
            <p:nvPr userDrawn="1"/>
          </p:nvSpPr>
          <p:spPr>
            <a:xfrm>
              <a:off x="2260597" y="1371600"/>
              <a:ext cx="1879600" cy="107188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0" rtlCol="0" anchor="t"/>
            <a:lstStyle/>
            <a:p>
              <a:pPr>
                <a:spcAft>
                  <a:spcPts val="600"/>
                </a:spcAft>
                <a:defRPr/>
              </a:pPr>
              <a:r>
                <a:rPr lang="en-US" sz="1400" b="1" dirty="0">
                  <a:solidFill>
                    <a:schemeClr val="accent1"/>
                  </a:solidFill>
                </a:rPr>
                <a:t>2.</a:t>
              </a:r>
              <a:endParaRPr lang="en-US" sz="14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600"/>
                </a:spcAft>
                <a:buClrTx/>
                <a:buSzTx/>
                <a:buFont typeface="+mj-lt"/>
                <a:buNone/>
                <a:tabLst/>
                <a:defRPr/>
              </a:pPr>
              <a:r>
                <a:rPr lang="en-US" sz="2400" b="1" i="0" kern="1200" dirty="0">
                  <a:solidFill>
                    <a:schemeClr val="tx1"/>
                  </a:solidFill>
                  <a:effectLst/>
                  <a:latin typeface="+mn-lt"/>
                  <a:ea typeface="+mn-ea"/>
                  <a:cs typeface="+mn-cs"/>
                </a:rPr>
                <a:t>What does “wild success” look like?</a:t>
              </a:r>
            </a:p>
          </p:txBody>
        </p:sp>
        <p:sp>
          <p:nvSpPr>
            <p:cNvPr id="33" name="Rectangle 32">
              <a:extLst>
                <a:ext uri="{FF2B5EF4-FFF2-40B4-BE49-F238E27FC236}">
                  <a16:creationId xmlns:a16="http://schemas.microsoft.com/office/drawing/2014/main" id="{7BAD5247-A1BB-B013-81B9-F70D298E99D1}"/>
                </a:ext>
              </a:extLst>
            </p:cNvPr>
            <p:cNvSpPr/>
            <p:nvPr userDrawn="1"/>
          </p:nvSpPr>
          <p:spPr>
            <a:xfrm>
              <a:off x="4140196" y="1371600"/>
              <a:ext cx="1879600" cy="107188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0" rtlCol="0" anchor="t"/>
            <a:lstStyle/>
            <a:p>
              <a:pPr>
                <a:spcAft>
                  <a:spcPts val="600"/>
                </a:spcAft>
                <a:defRPr/>
              </a:pPr>
              <a:r>
                <a:rPr lang="en-US" sz="1400" b="1" dirty="0">
                  <a:solidFill>
                    <a:schemeClr val="accent1"/>
                  </a:solidFill>
                </a:rPr>
                <a:t>3</a:t>
              </a:r>
              <a:r>
                <a:rPr lang="en-US" sz="1400" b="1" i="0" kern="1200" noProof="0" dirty="0">
                  <a:solidFill>
                    <a:schemeClr val="accent1"/>
                  </a:solidFill>
                  <a:effectLst/>
                  <a:latin typeface="+mn-lt"/>
                  <a:ea typeface="+mn-ea"/>
                  <a:cs typeface="+mn-cs"/>
                </a:rPr>
                <a:t>.</a:t>
              </a:r>
              <a:endParaRPr lang="en-US" sz="1400" b="1" dirty="0">
                <a:solidFill>
                  <a:schemeClr val="tx1"/>
                </a:solidFill>
              </a:endParaRPr>
            </a:p>
            <a:p>
              <a:pPr marL="0" marR="0" lvl="0" indent="0" algn="l" defTabSz="914400" rtl="0" eaLnBrk="1" fontAlgn="auto" latinLnBrk="0" hangingPunct="1">
                <a:lnSpc>
                  <a:spcPct val="100000"/>
                </a:lnSpc>
                <a:spcBef>
                  <a:spcPts val="0"/>
                </a:spcBef>
                <a:spcAft>
                  <a:spcPts val="600"/>
                </a:spcAft>
                <a:buClrTx/>
                <a:buSzTx/>
                <a:buFont typeface="+mj-lt"/>
                <a:buNone/>
                <a:tabLst/>
                <a:defRPr/>
              </a:pPr>
              <a:r>
                <a:rPr lang="en-US" sz="2400" b="1" i="0" kern="1200" dirty="0">
                  <a:solidFill>
                    <a:schemeClr val="tx1"/>
                  </a:solidFill>
                  <a:effectLst/>
                  <a:latin typeface="+mn-lt"/>
                  <a:ea typeface="+mn-ea"/>
                  <a:cs typeface="+mn-cs"/>
                </a:rPr>
                <a:t>Who do you see me working with to accomplish this?</a:t>
              </a:r>
            </a:p>
          </p:txBody>
        </p:sp>
        <p:sp>
          <p:nvSpPr>
            <p:cNvPr id="34" name="Rectangle 33">
              <a:extLst>
                <a:ext uri="{FF2B5EF4-FFF2-40B4-BE49-F238E27FC236}">
                  <a16:creationId xmlns:a16="http://schemas.microsoft.com/office/drawing/2014/main" id="{E0C54AE9-B52F-8DD9-09F4-61E43D9DA16E}"/>
                </a:ext>
              </a:extLst>
            </p:cNvPr>
            <p:cNvSpPr/>
            <p:nvPr userDrawn="1"/>
          </p:nvSpPr>
          <p:spPr>
            <a:xfrm>
              <a:off x="6019795" y="1371600"/>
              <a:ext cx="1879600" cy="107188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0" rtlCol="0" anchor="t"/>
            <a:lstStyle/>
            <a:p>
              <a:pPr>
                <a:spcAft>
                  <a:spcPts val="600"/>
                </a:spcAft>
                <a:defRPr/>
              </a:pPr>
              <a:r>
                <a:rPr lang="en-US" sz="1400" b="1" i="0" kern="1200" noProof="0" dirty="0">
                  <a:solidFill>
                    <a:schemeClr val="accent1"/>
                  </a:solidFill>
                  <a:effectLst/>
                  <a:latin typeface="+mn-lt"/>
                  <a:ea typeface="+mn-ea"/>
                  <a:cs typeface="+mn-cs"/>
                </a:rPr>
                <a:t>4.</a:t>
              </a:r>
              <a:endParaRPr lang="en-US" sz="1400" b="1" dirty="0">
                <a:solidFill>
                  <a:schemeClr val="tx1"/>
                </a:solidFill>
              </a:endParaRPr>
            </a:p>
            <a:p>
              <a:pPr>
                <a:spcAft>
                  <a:spcPts val="600"/>
                </a:spcAft>
                <a:defRPr/>
              </a:pPr>
              <a:r>
                <a:rPr lang="en-US" sz="2400" b="1" i="0" kern="1200" dirty="0">
                  <a:solidFill>
                    <a:schemeClr val="tx1"/>
                  </a:solidFill>
                  <a:effectLst/>
                  <a:latin typeface="+mn-lt"/>
                  <a:ea typeface="+mn-ea"/>
                  <a:cs typeface="+mn-cs"/>
                </a:rPr>
                <a:t>What happens if we don’t accomplish this?</a:t>
              </a:r>
            </a:p>
          </p:txBody>
        </p:sp>
        <p:sp>
          <p:nvSpPr>
            <p:cNvPr id="35" name="Rectangle 34">
              <a:extLst>
                <a:ext uri="{FF2B5EF4-FFF2-40B4-BE49-F238E27FC236}">
                  <a16:creationId xmlns:a16="http://schemas.microsoft.com/office/drawing/2014/main" id="{C933E7D6-CB93-B64C-D141-F316E284DAE8}"/>
                </a:ext>
              </a:extLst>
            </p:cNvPr>
            <p:cNvSpPr/>
            <p:nvPr userDrawn="1"/>
          </p:nvSpPr>
          <p:spPr>
            <a:xfrm>
              <a:off x="7899394" y="1371600"/>
              <a:ext cx="1879600" cy="107188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0" rtlCol="0" anchor="t"/>
            <a:lstStyle/>
            <a:p>
              <a:pPr>
                <a:spcAft>
                  <a:spcPts val="600"/>
                </a:spcAft>
                <a:defRPr/>
              </a:pPr>
              <a:r>
                <a:rPr lang="en-US" sz="1400" b="1" dirty="0">
                  <a:solidFill>
                    <a:schemeClr val="accent1"/>
                  </a:solidFill>
                </a:rPr>
                <a:t>5.</a:t>
              </a:r>
              <a:endParaRPr lang="en-US" sz="1400" b="1" dirty="0">
                <a:solidFill>
                  <a:schemeClr val="tx1"/>
                </a:solidFill>
              </a:endParaRPr>
            </a:p>
            <a:p>
              <a:pPr marL="0" marR="0" lvl="0" indent="0" algn="l" defTabSz="914400" rtl="0" eaLnBrk="1" fontAlgn="auto" latinLnBrk="0" hangingPunct="1">
                <a:lnSpc>
                  <a:spcPct val="100000"/>
                </a:lnSpc>
                <a:spcBef>
                  <a:spcPts val="0"/>
                </a:spcBef>
                <a:spcAft>
                  <a:spcPts val="600"/>
                </a:spcAft>
                <a:buClrTx/>
                <a:buSzTx/>
                <a:buFont typeface="+mj-lt"/>
                <a:buNone/>
                <a:tabLst/>
                <a:defRPr/>
              </a:pPr>
              <a:r>
                <a:rPr lang="en-US" sz="2400" b="1" i="0" kern="1200" dirty="0">
                  <a:solidFill>
                    <a:schemeClr val="tx1"/>
                  </a:solidFill>
                  <a:effectLst/>
                  <a:latin typeface="+mn-lt"/>
                  <a:ea typeface="+mn-ea"/>
                  <a:cs typeface="+mn-cs"/>
                </a:rPr>
                <a:t>Why are we doing this?</a:t>
              </a:r>
            </a:p>
          </p:txBody>
        </p:sp>
      </p:grpSp>
      <p:sp>
        <p:nvSpPr>
          <p:cNvPr id="36" name="Title 21">
            <a:extLst>
              <a:ext uri="{FF2B5EF4-FFF2-40B4-BE49-F238E27FC236}">
                <a16:creationId xmlns:a16="http://schemas.microsoft.com/office/drawing/2014/main" id="{EB8F1B7D-45FF-A85C-8477-347A48BFAA53}"/>
              </a:ext>
            </a:extLst>
          </p:cNvPr>
          <p:cNvSpPr txBox="1">
            <a:spLocks/>
          </p:cNvSpPr>
          <p:nvPr/>
        </p:nvSpPr>
        <p:spPr>
          <a:xfrm>
            <a:off x="381000" y="4693507"/>
            <a:ext cx="11430000" cy="9906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lgn="ctr"/>
            <a:r>
              <a:rPr lang="en-US" dirty="0">
                <a:solidFill>
                  <a:schemeClr val="accent1"/>
                </a:solidFill>
              </a:rPr>
              <a:t>What do you like to ask?</a:t>
            </a:r>
          </a:p>
        </p:txBody>
      </p:sp>
    </p:spTree>
    <p:extLst>
      <p:ext uri="{BB962C8B-B14F-4D97-AF65-F5344CB8AC3E}">
        <p14:creationId xmlns:p14="http://schemas.microsoft.com/office/powerpoint/2010/main" val="2982159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846B564-3761-32E6-2B8A-39FB675A6E1E}"/>
              </a:ext>
            </a:extLst>
          </p:cNvPr>
          <p:cNvSpPr>
            <a:spLocks noGrp="1"/>
          </p:cNvSpPr>
          <p:nvPr>
            <p:ph type="body" sz="quarter" idx="14"/>
          </p:nvPr>
        </p:nvSpPr>
        <p:spPr/>
        <p:txBody>
          <a:bodyPr/>
          <a:lstStyle/>
          <a:p>
            <a:r>
              <a:rPr lang="en-US" dirty="0"/>
              <a:t>We frequently join efforts mid-stream - </a:t>
            </a:r>
          </a:p>
          <a:p>
            <a:r>
              <a:rPr lang="en-US" dirty="0"/>
              <a:t>sometimes we have to have a candid discussion about what’s actually possible.</a:t>
            </a:r>
          </a:p>
        </p:txBody>
      </p:sp>
      <p:pic>
        <p:nvPicPr>
          <p:cNvPr id="9" name="Content Placeholder 8" descr="Chart&#10;&#10;Description automatically generated">
            <a:extLst>
              <a:ext uri="{FF2B5EF4-FFF2-40B4-BE49-F238E27FC236}">
                <a16:creationId xmlns:a16="http://schemas.microsoft.com/office/drawing/2014/main" id="{57EDFFC9-6A97-6A66-F030-1B5B106B2B38}"/>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7919880" y="2431884"/>
            <a:ext cx="2257740" cy="2381582"/>
          </a:xfrm>
        </p:spPr>
      </p:pic>
      <p:sp>
        <p:nvSpPr>
          <p:cNvPr id="5" name="Title 4">
            <a:extLst>
              <a:ext uri="{FF2B5EF4-FFF2-40B4-BE49-F238E27FC236}">
                <a16:creationId xmlns:a16="http://schemas.microsoft.com/office/drawing/2014/main" id="{1247970E-7045-D714-F737-2A1B431DEF1B}"/>
              </a:ext>
            </a:extLst>
          </p:cNvPr>
          <p:cNvSpPr>
            <a:spLocks noGrp="1"/>
          </p:cNvSpPr>
          <p:nvPr>
            <p:ph type="title"/>
          </p:nvPr>
        </p:nvSpPr>
        <p:spPr>
          <a:xfrm>
            <a:off x="381000" y="1371601"/>
            <a:ext cx="5905502" cy="1632856"/>
          </a:xfrm>
        </p:spPr>
        <p:txBody>
          <a:bodyPr/>
          <a:lstStyle/>
          <a:p>
            <a:r>
              <a:rPr lang="en-US" dirty="0"/>
              <a:t>Set (Reset?) Expectations</a:t>
            </a:r>
          </a:p>
        </p:txBody>
      </p:sp>
      <p:sp>
        <p:nvSpPr>
          <p:cNvPr id="10" name="Text Placeholder 10">
            <a:extLst>
              <a:ext uri="{FF2B5EF4-FFF2-40B4-BE49-F238E27FC236}">
                <a16:creationId xmlns:a16="http://schemas.microsoft.com/office/drawing/2014/main" id="{20AFA2E6-E3F8-0E35-D93D-842EB5565430}"/>
              </a:ext>
            </a:extLst>
          </p:cNvPr>
          <p:cNvSpPr txBox="1">
            <a:spLocks/>
          </p:cNvSpPr>
          <p:nvPr/>
        </p:nvSpPr>
        <p:spPr>
          <a:xfrm>
            <a:off x="6443758" y="6092963"/>
            <a:ext cx="5748242" cy="437873"/>
          </a:xfrm>
          <a:prstGeom prst="rect">
            <a:avLst/>
          </a:prstGeom>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400" b="0" kern="1200">
                <a:solidFill>
                  <a:schemeClr val="tx1"/>
                </a:solidFill>
                <a:latin typeface="GT Sectra Fine" panose="00000500000000000000" pitchFamily="50" charset="0"/>
                <a:ea typeface="+mn-ea"/>
                <a:cs typeface="+mn-cs"/>
              </a:defRPr>
            </a:lvl1pPr>
            <a:lvl2pPr marL="0" indent="0" algn="l" defTabSz="228600" rtl="0" eaLnBrk="1" latinLnBrk="0" hangingPunct="1">
              <a:lnSpc>
                <a:spcPct val="100000"/>
              </a:lnSpc>
              <a:spcBef>
                <a:spcPts val="0"/>
              </a:spcBef>
              <a:spcAft>
                <a:spcPts val="1200"/>
              </a:spcAft>
              <a:buClrTx/>
              <a:buFont typeface="Arial" panose="020B0604020202020204" pitchFamily="34" charset="0"/>
              <a:buNone/>
              <a:defRPr sz="1800" kern="1200">
                <a:solidFill>
                  <a:schemeClr val="tx1"/>
                </a:solidFill>
                <a:latin typeface="+mn-lt"/>
                <a:ea typeface="+mn-ea"/>
                <a:cs typeface="+mn-cs"/>
              </a:defRPr>
            </a:lvl2pPr>
            <a:lvl3pPr marL="2286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457200" indent="-228600" algn="l" defTabSz="228600" rtl="0" eaLnBrk="1" latinLnBrk="0" hangingPunct="1">
              <a:lnSpc>
                <a:spcPct val="100000"/>
              </a:lnSpc>
              <a:spcBef>
                <a:spcPts val="0"/>
              </a:spcBef>
              <a:spcAft>
                <a:spcPts val="1200"/>
              </a:spcAft>
              <a:buFont typeface="System Font"/>
              <a:buChar char="–"/>
              <a:defRPr sz="1600" kern="1200">
                <a:solidFill>
                  <a:schemeClr val="tx1"/>
                </a:solidFill>
                <a:latin typeface="+mn-lt"/>
                <a:ea typeface="+mn-ea"/>
                <a:cs typeface="+mn-cs"/>
              </a:defRPr>
            </a:lvl4pPr>
            <a:lvl5pPr marL="685800" indent="-228600" algn="l" defTabSz="228600"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FFFFFF">
                    <a:lumMod val="75000"/>
                  </a:srgbClr>
                </a:solidFill>
                <a:effectLst/>
                <a:uLnTx/>
                <a:uFillTx/>
                <a:latin typeface="Graphik"/>
                <a:ea typeface="+mn-ea"/>
                <a:cs typeface="+mn-cs"/>
              </a:rPr>
              <a:t>https://www.iconspng.com/image/139032/reset-button-on-metal-stand</a:t>
            </a:r>
          </a:p>
        </p:txBody>
      </p:sp>
    </p:spTree>
    <p:extLst>
      <p:ext uri="{BB962C8B-B14F-4D97-AF65-F5344CB8AC3E}">
        <p14:creationId xmlns:p14="http://schemas.microsoft.com/office/powerpoint/2010/main" val="302030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6CB306-B398-BDB6-8AE7-B3EA9B655739}"/>
              </a:ext>
            </a:extLst>
          </p:cNvPr>
          <p:cNvSpPr>
            <a:spLocks noGrp="1"/>
          </p:cNvSpPr>
          <p:nvPr>
            <p:ph type="title"/>
          </p:nvPr>
        </p:nvSpPr>
        <p:spPr/>
        <p:txBody>
          <a:bodyPr/>
          <a:lstStyle/>
          <a:p>
            <a:r>
              <a:rPr lang="en-US" dirty="0"/>
              <a:t>You’re Still Going To Get Surprised</a:t>
            </a:r>
          </a:p>
        </p:txBody>
      </p:sp>
    </p:spTree>
    <p:extLst>
      <p:ext uri="{BB962C8B-B14F-4D97-AF65-F5344CB8AC3E}">
        <p14:creationId xmlns:p14="http://schemas.microsoft.com/office/powerpoint/2010/main" val="1062197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6CB306-B398-BDB6-8AE7-B3EA9B655739}"/>
              </a:ext>
            </a:extLst>
          </p:cNvPr>
          <p:cNvSpPr>
            <a:spLocks noGrp="1"/>
          </p:cNvSpPr>
          <p:nvPr>
            <p:ph type="title"/>
          </p:nvPr>
        </p:nvSpPr>
        <p:spPr/>
        <p:txBody>
          <a:bodyPr/>
          <a:lstStyle/>
          <a:p>
            <a:r>
              <a:rPr lang="en-US" dirty="0"/>
              <a:t>You’re Still Going To Get Surprised</a:t>
            </a:r>
          </a:p>
        </p:txBody>
      </p:sp>
      <p:grpSp>
        <p:nvGrpSpPr>
          <p:cNvPr id="7" name="Group 134">
            <a:extLst>
              <a:ext uri="{FF2B5EF4-FFF2-40B4-BE49-F238E27FC236}">
                <a16:creationId xmlns:a16="http://schemas.microsoft.com/office/drawing/2014/main" id="{0271B333-EF7C-6E0E-E88B-7D80837CA062}"/>
              </a:ext>
            </a:extLst>
          </p:cNvPr>
          <p:cNvGrpSpPr>
            <a:grpSpLocks noChangeAspect="1"/>
          </p:cNvGrpSpPr>
          <p:nvPr/>
        </p:nvGrpSpPr>
        <p:grpSpPr bwMode="auto">
          <a:xfrm>
            <a:off x="4541790" y="2210835"/>
            <a:ext cx="3108420" cy="2436330"/>
            <a:chOff x="1383" y="3046"/>
            <a:chExt cx="407" cy="319"/>
          </a:xfrm>
          <a:solidFill>
            <a:srgbClr val="A100FF"/>
          </a:solidFill>
        </p:grpSpPr>
        <p:sp>
          <p:nvSpPr>
            <p:cNvPr id="8" name="Freeform 135">
              <a:extLst>
                <a:ext uri="{FF2B5EF4-FFF2-40B4-BE49-F238E27FC236}">
                  <a16:creationId xmlns:a16="http://schemas.microsoft.com/office/drawing/2014/main" id="{409E049A-1755-3288-1742-B0332C1BAFFA}"/>
                </a:ext>
              </a:extLst>
            </p:cNvPr>
            <p:cNvSpPr>
              <a:spLocks/>
            </p:cNvSpPr>
            <p:nvPr/>
          </p:nvSpPr>
          <p:spPr bwMode="auto">
            <a:xfrm>
              <a:off x="1400" y="3081"/>
              <a:ext cx="373" cy="18"/>
            </a:xfrm>
            <a:custGeom>
              <a:avLst/>
              <a:gdLst>
                <a:gd name="T0" fmla="*/ 246 w 252"/>
                <a:gd name="T1" fmla="*/ 12 h 12"/>
                <a:gd name="T2" fmla="*/ 6 w 252"/>
                <a:gd name="T3" fmla="*/ 12 h 12"/>
                <a:gd name="T4" fmla="*/ 0 w 252"/>
                <a:gd name="T5" fmla="*/ 6 h 12"/>
                <a:gd name="T6" fmla="*/ 6 w 252"/>
                <a:gd name="T7" fmla="*/ 0 h 12"/>
                <a:gd name="T8" fmla="*/ 246 w 252"/>
                <a:gd name="T9" fmla="*/ 0 h 12"/>
                <a:gd name="T10" fmla="*/ 252 w 252"/>
                <a:gd name="T11" fmla="*/ 6 h 12"/>
                <a:gd name="T12" fmla="*/ 246 w 25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52" h="12">
                  <a:moveTo>
                    <a:pt x="246" y="12"/>
                  </a:moveTo>
                  <a:cubicBezTo>
                    <a:pt x="6" y="12"/>
                    <a:pt x="6" y="12"/>
                    <a:pt x="6" y="12"/>
                  </a:cubicBezTo>
                  <a:cubicBezTo>
                    <a:pt x="3" y="12"/>
                    <a:pt x="0" y="9"/>
                    <a:pt x="0" y="6"/>
                  </a:cubicBezTo>
                  <a:cubicBezTo>
                    <a:pt x="0" y="3"/>
                    <a:pt x="3" y="0"/>
                    <a:pt x="6" y="0"/>
                  </a:cubicBezTo>
                  <a:cubicBezTo>
                    <a:pt x="246" y="0"/>
                    <a:pt x="246" y="0"/>
                    <a:pt x="246" y="0"/>
                  </a:cubicBezTo>
                  <a:cubicBezTo>
                    <a:pt x="250" y="0"/>
                    <a:pt x="252" y="3"/>
                    <a:pt x="252" y="6"/>
                  </a:cubicBezTo>
                  <a:cubicBezTo>
                    <a:pt x="252" y="9"/>
                    <a:pt x="250" y="12"/>
                    <a:pt x="24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9" name="Freeform 136">
              <a:extLst>
                <a:ext uri="{FF2B5EF4-FFF2-40B4-BE49-F238E27FC236}">
                  <a16:creationId xmlns:a16="http://schemas.microsoft.com/office/drawing/2014/main" id="{D7D5C79C-E577-FECC-C247-24A71AFF80C1}"/>
                </a:ext>
              </a:extLst>
            </p:cNvPr>
            <p:cNvSpPr>
              <a:spLocks/>
            </p:cNvSpPr>
            <p:nvPr/>
          </p:nvSpPr>
          <p:spPr bwMode="auto">
            <a:xfrm>
              <a:off x="1578" y="3046"/>
              <a:ext cx="17" cy="71"/>
            </a:xfrm>
            <a:custGeom>
              <a:avLst/>
              <a:gdLst>
                <a:gd name="T0" fmla="*/ 6 w 12"/>
                <a:gd name="T1" fmla="*/ 48 h 48"/>
                <a:gd name="T2" fmla="*/ 0 w 12"/>
                <a:gd name="T3" fmla="*/ 42 h 48"/>
                <a:gd name="T4" fmla="*/ 0 w 12"/>
                <a:gd name="T5" fmla="*/ 6 h 48"/>
                <a:gd name="T6" fmla="*/ 6 w 12"/>
                <a:gd name="T7" fmla="*/ 0 h 48"/>
                <a:gd name="T8" fmla="*/ 12 w 12"/>
                <a:gd name="T9" fmla="*/ 6 h 48"/>
                <a:gd name="T10" fmla="*/ 12 w 12"/>
                <a:gd name="T11" fmla="*/ 42 h 48"/>
                <a:gd name="T12" fmla="*/ 6 w 12"/>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2" h="48">
                  <a:moveTo>
                    <a:pt x="6" y="48"/>
                  </a:moveTo>
                  <a:cubicBezTo>
                    <a:pt x="3" y="48"/>
                    <a:pt x="0" y="45"/>
                    <a:pt x="0" y="42"/>
                  </a:cubicBezTo>
                  <a:cubicBezTo>
                    <a:pt x="0" y="6"/>
                    <a:pt x="0" y="6"/>
                    <a:pt x="0" y="6"/>
                  </a:cubicBezTo>
                  <a:cubicBezTo>
                    <a:pt x="0" y="3"/>
                    <a:pt x="3" y="0"/>
                    <a:pt x="6" y="0"/>
                  </a:cubicBezTo>
                  <a:cubicBezTo>
                    <a:pt x="9" y="0"/>
                    <a:pt x="12" y="3"/>
                    <a:pt x="12" y="6"/>
                  </a:cubicBezTo>
                  <a:cubicBezTo>
                    <a:pt x="12" y="42"/>
                    <a:pt x="12" y="42"/>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10" name="Freeform 137">
              <a:extLst>
                <a:ext uri="{FF2B5EF4-FFF2-40B4-BE49-F238E27FC236}">
                  <a16:creationId xmlns:a16="http://schemas.microsoft.com/office/drawing/2014/main" id="{BA0A2D6E-B285-14A2-7CFD-269D3DBF01B8}"/>
                </a:ext>
              </a:extLst>
            </p:cNvPr>
            <p:cNvSpPr>
              <a:spLocks noEditPoints="1"/>
            </p:cNvSpPr>
            <p:nvPr/>
          </p:nvSpPr>
          <p:spPr bwMode="auto">
            <a:xfrm>
              <a:off x="1383" y="3276"/>
              <a:ext cx="159" cy="89"/>
            </a:xfrm>
            <a:custGeom>
              <a:avLst/>
              <a:gdLst>
                <a:gd name="T0" fmla="*/ 54 w 108"/>
                <a:gd name="T1" fmla="*/ 60 h 60"/>
                <a:gd name="T2" fmla="*/ 0 w 108"/>
                <a:gd name="T3" fmla="*/ 6 h 60"/>
                <a:gd name="T4" fmla="*/ 6 w 108"/>
                <a:gd name="T5" fmla="*/ 0 h 60"/>
                <a:gd name="T6" fmla="*/ 102 w 108"/>
                <a:gd name="T7" fmla="*/ 0 h 60"/>
                <a:gd name="T8" fmla="*/ 108 w 108"/>
                <a:gd name="T9" fmla="*/ 6 h 60"/>
                <a:gd name="T10" fmla="*/ 54 w 108"/>
                <a:gd name="T11" fmla="*/ 60 h 60"/>
                <a:gd name="T12" fmla="*/ 12 w 108"/>
                <a:gd name="T13" fmla="*/ 12 h 60"/>
                <a:gd name="T14" fmla="*/ 54 w 108"/>
                <a:gd name="T15" fmla="*/ 48 h 60"/>
                <a:gd name="T16" fmla="*/ 96 w 108"/>
                <a:gd name="T17" fmla="*/ 12 h 60"/>
                <a:gd name="T18" fmla="*/ 12 w 108"/>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54" y="60"/>
                  </a:moveTo>
                  <a:cubicBezTo>
                    <a:pt x="24" y="60"/>
                    <a:pt x="0" y="36"/>
                    <a:pt x="0" y="6"/>
                  </a:cubicBezTo>
                  <a:cubicBezTo>
                    <a:pt x="0" y="3"/>
                    <a:pt x="3" y="0"/>
                    <a:pt x="6" y="0"/>
                  </a:cubicBezTo>
                  <a:cubicBezTo>
                    <a:pt x="102" y="0"/>
                    <a:pt x="102" y="0"/>
                    <a:pt x="102" y="0"/>
                  </a:cubicBezTo>
                  <a:cubicBezTo>
                    <a:pt x="105" y="0"/>
                    <a:pt x="108" y="3"/>
                    <a:pt x="108" y="6"/>
                  </a:cubicBezTo>
                  <a:cubicBezTo>
                    <a:pt x="108" y="36"/>
                    <a:pt x="84" y="60"/>
                    <a:pt x="54" y="60"/>
                  </a:cubicBezTo>
                  <a:close/>
                  <a:moveTo>
                    <a:pt x="12" y="12"/>
                  </a:moveTo>
                  <a:cubicBezTo>
                    <a:pt x="15" y="32"/>
                    <a:pt x="33" y="48"/>
                    <a:pt x="54" y="48"/>
                  </a:cubicBezTo>
                  <a:cubicBezTo>
                    <a:pt x="75" y="48"/>
                    <a:pt x="93" y="32"/>
                    <a:pt x="96" y="12"/>
                  </a:cubicBez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11" name="Freeform 138">
              <a:extLst>
                <a:ext uri="{FF2B5EF4-FFF2-40B4-BE49-F238E27FC236}">
                  <a16:creationId xmlns:a16="http://schemas.microsoft.com/office/drawing/2014/main" id="{0BDC0C5C-08B1-83F1-7067-DC0F1763CD46}"/>
                </a:ext>
              </a:extLst>
            </p:cNvPr>
            <p:cNvSpPr>
              <a:spLocks noEditPoints="1"/>
            </p:cNvSpPr>
            <p:nvPr/>
          </p:nvSpPr>
          <p:spPr bwMode="auto">
            <a:xfrm>
              <a:off x="1631" y="3276"/>
              <a:ext cx="159" cy="89"/>
            </a:xfrm>
            <a:custGeom>
              <a:avLst/>
              <a:gdLst>
                <a:gd name="T0" fmla="*/ 54 w 108"/>
                <a:gd name="T1" fmla="*/ 60 h 60"/>
                <a:gd name="T2" fmla="*/ 0 w 108"/>
                <a:gd name="T3" fmla="*/ 6 h 60"/>
                <a:gd name="T4" fmla="*/ 6 w 108"/>
                <a:gd name="T5" fmla="*/ 0 h 60"/>
                <a:gd name="T6" fmla="*/ 102 w 108"/>
                <a:gd name="T7" fmla="*/ 0 h 60"/>
                <a:gd name="T8" fmla="*/ 108 w 108"/>
                <a:gd name="T9" fmla="*/ 6 h 60"/>
                <a:gd name="T10" fmla="*/ 54 w 108"/>
                <a:gd name="T11" fmla="*/ 60 h 60"/>
                <a:gd name="T12" fmla="*/ 13 w 108"/>
                <a:gd name="T13" fmla="*/ 12 h 60"/>
                <a:gd name="T14" fmla="*/ 54 w 108"/>
                <a:gd name="T15" fmla="*/ 48 h 60"/>
                <a:gd name="T16" fmla="*/ 96 w 108"/>
                <a:gd name="T17" fmla="*/ 12 h 60"/>
                <a:gd name="T18" fmla="*/ 13 w 108"/>
                <a:gd name="T19" fmla="*/ 1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54" y="60"/>
                  </a:moveTo>
                  <a:cubicBezTo>
                    <a:pt x="25" y="60"/>
                    <a:pt x="0" y="36"/>
                    <a:pt x="0" y="6"/>
                  </a:cubicBezTo>
                  <a:cubicBezTo>
                    <a:pt x="0" y="3"/>
                    <a:pt x="3" y="0"/>
                    <a:pt x="6" y="0"/>
                  </a:cubicBezTo>
                  <a:cubicBezTo>
                    <a:pt x="102" y="0"/>
                    <a:pt x="102" y="0"/>
                    <a:pt x="102" y="0"/>
                  </a:cubicBezTo>
                  <a:cubicBezTo>
                    <a:pt x="106" y="0"/>
                    <a:pt x="108" y="3"/>
                    <a:pt x="108" y="6"/>
                  </a:cubicBezTo>
                  <a:cubicBezTo>
                    <a:pt x="108" y="36"/>
                    <a:pt x="84" y="60"/>
                    <a:pt x="54" y="60"/>
                  </a:cubicBezTo>
                  <a:close/>
                  <a:moveTo>
                    <a:pt x="13" y="12"/>
                  </a:moveTo>
                  <a:cubicBezTo>
                    <a:pt x="16" y="32"/>
                    <a:pt x="33" y="48"/>
                    <a:pt x="54" y="48"/>
                  </a:cubicBezTo>
                  <a:cubicBezTo>
                    <a:pt x="76" y="48"/>
                    <a:pt x="93" y="32"/>
                    <a:pt x="96" y="12"/>
                  </a:cubicBezTo>
                  <a:lnTo>
                    <a:pt x="13"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12" name="Freeform 139">
              <a:extLst>
                <a:ext uri="{FF2B5EF4-FFF2-40B4-BE49-F238E27FC236}">
                  <a16:creationId xmlns:a16="http://schemas.microsoft.com/office/drawing/2014/main" id="{9913B8FC-E346-9DEE-0DF0-6D330619D239}"/>
                </a:ext>
              </a:extLst>
            </p:cNvPr>
            <p:cNvSpPr>
              <a:spLocks/>
            </p:cNvSpPr>
            <p:nvPr/>
          </p:nvSpPr>
          <p:spPr bwMode="auto">
            <a:xfrm>
              <a:off x="1399" y="3081"/>
              <a:ext cx="127" cy="215"/>
            </a:xfrm>
            <a:custGeom>
              <a:avLst/>
              <a:gdLst>
                <a:gd name="T0" fmla="*/ 79 w 86"/>
                <a:gd name="T1" fmla="*/ 144 h 145"/>
                <a:gd name="T2" fmla="*/ 73 w 86"/>
                <a:gd name="T3" fmla="*/ 140 h 145"/>
                <a:gd name="T4" fmla="*/ 43 w 86"/>
                <a:gd name="T5" fmla="*/ 29 h 145"/>
                <a:gd name="T6" fmla="*/ 13 w 86"/>
                <a:gd name="T7" fmla="*/ 140 h 145"/>
                <a:gd name="T8" fmla="*/ 5 w 86"/>
                <a:gd name="T9" fmla="*/ 144 h 145"/>
                <a:gd name="T10" fmla="*/ 1 w 86"/>
                <a:gd name="T11" fmla="*/ 136 h 145"/>
                <a:gd name="T12" fmla="*/ 37 w 86"/>
                <a:gd name="T13" fmla="*/ 4 h 145"/>
                <a:gd name="T14" fmla="*/ 43 w 86"/>
                <a:gd name="T15" fmla="*/ 0 h 145"/>
                <a:gd name="T16" fmla="*/ 49 w 86"/>
                <a:gd name="T17" fmla="*/ 4 h 145"/>
                <a:gd name="T18" fmla="*/ 85 w 86"/>
                <a:gd name="T19" fmla="*/ 136 h 145"/>
                <a:gd name="T20" fmla="*/ 81 w 86"/>
                <a:gd name="T21" fmla="*/ 144 h 145"/>
                <a:gd name="T22" fmla="*/ 79 w 86"/>
                <a:gd name="T23" fmla="*/ 14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145">
                  <a:moveTo>
                    <a:pt x="79" y="144"/>
                  </a:moveTo>
                  <a:cubicBezTo>
                    <a:pt x="76" y="144"/>
                    <a:pt x="74" y="142"/>
                    <a:pt x="73" y="140"/>
                  </a:cubicBezTo>
                  <a:cubicBezTo>
                    <a:pt x="43" y="29"/>
                    <a:pt x="43" y="29"/>
                    <a:pt x="43" y="29"/>
                  </a:cubicBezTo>
                  <a:cubicBezTo>
                    <a:pt x="13" y="140"/>
                    <a:pt x="13" y="140"/>
                    <a:pt x="13" y="140"/>
                  </a:cubicBezTo>
                  <a:cubicBezTo>
                    <a:pt x="12" y="143"/>
                    <a:pt x="9" y="145"/>
                    <a:pt x="5" y="144"/>
                  </a:cubicBezTo>
                  <a:cubicBezTo>
                    <a:pt x="2" y="143"/>
                    <a:pt x="0" y="140"/>
                    <a:pt x="1" y="136"/>
                  </a:cubicBezTo>
                  <a:cubicBezTo>
                    <a:pt x="37" y="4"/>
                    <a:pt x="37" y="4"/>
                    <a:pt x="37" y="4"/>
                  </a:cubicBezTo>
                  <a:cubicBezTo>
                    <a:pt x="38" y="2"/>
                    <a:pt x="40" y="0"/>
                    <a:pt x="43" y="0"/>
                  </a:cubicBezTo>
                  <a:cubicBezTo>
                    <a:pt x="46" y="0"/>
                    <a:pt x="48" y="2"/>
                    <a:pt x="49" y="4"/>
                  </a:cubicBezTo>
                  <a:cubicBezTo>
                    <a:pt x="85" y="136"/>
                    <a:pt x="85" y="136"/>
                    <a:pt x="85" y="136"/>
                  </a:cubicBezTo>
                  <a:cubicBezTo>
                    <a:pt x="86" y="140"/>
                    <a:pt x="84" y="143"/>
                    <a:pt x="81" y="144"/>
                  </a:cubicBezTo>
                  <a:cubicBezTo>
                    <a:pt x="80" y="144"/>
                    <a:pt x="80" y="144"/>
                    <a:pt x="79"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13" name="Freeform 140">
              <a:extLst>
                <a:ext uri="{FF2B5EF4-FFF2-40B4-BE49-F238E27FC236}">
                  <a16:creationId xmlns:a16="http://schemas.microsoft.com/office/drawing/2014/main" id="{DBD106DF-3C69-D105-984B-FF6E07C044D8}"/>
                </a:ext>
              </a:extLst>
            </p:cNvPr>
            <p:cNvSpPr>
              <a:spLocks/>
            </p:cNvSpPr>
            <p:nvPr/>
          </p:nvSpPr>
          <p:spPr bwMode="auto">
            <a:xfrm>
              <a:off x="1649" y="3081"/>
              <a:ext cx="125" cy="215"/>
            </a:xfrm>
            <a:custGeom>
              <a:avLst/>
              <a:gdLst>
                <a:gd name="T0" fmla="*/ 78 w 85"/>
                <a:gd name="T1" fmla="*/ 144 h 145"/>
                <a:gd name="T2" fmla="*/ 73 w 85"/>
                <a:gd name="T3" fmla="*/ 140 h 145"/>
                <a:gd name="T4" fmla="*/ 42 w 85"/>
                <a:gd name="T5" fmla="*/ 29 h 145"/>
                <a:gd name="T6" fmla="*/ 12 w 85"/>
                <a:gd name="T7" fmla="*/ 140 h 145"/>
                <a:gd name="T8" fmla="*/ 5 w 85"/>
                <a:gd name="T9" fmla="*/ 144 h 145"/>
                <a:gd name="T10" fmla="*/ 1 w 85"/>
                <a:gd name="T11" fmla="*/ 136 h 145"/>
                <a:gd name="T12" fmla="*/ 37 w 85"/>
                <a:gd name="T13" fmla="*/ 4 h 145"/>
                <a:gd name="T14" fmla="*/ 42 w 85"/>
                <a:gd name="T15" fmla="*/ 0 h 145"/>
                <a:gd name="T16" fmla="*/ 48 w 85"/>
                <a:gd name="T17" fmla="*/ 4 h 145"/>
                <a:gd name="T18" fmla="*/ 84 w 85"/>
                <a:gd name="T19" fmla="*/ 136 h 145"/>
                <a:gd name="T20" fmla="*/ 80 w 85"/>
                <a:gd name="T21" fmla="*/ 144 h 145"/>
                <a:gd name="T22" fmla="*/ 78 w 85"/>
                <a:gd name="T23" fmla="*/ 144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 h="145">
                  <a:moveTo>
                    <a:pt x="78" y="144"/>
                  </a:moveTo>
                  <a:cubicBezTo>
                    <a:pt x="76" y="144"/>
                    <a:pt x="73" y="142"/>
                    <a:pt x="73" y="140"/>
                  </a:cubicBezTo>
                  <a:cubicBezTo>
                    <a:pt x="42" y="29"/>
                    <a:pt x="42" y="29"/>
                    <a:pt x="42" y="29"/>
                  </a:cubicBezTo>
                  <a:cubicBezTo>
                    <a:pt x="12" y="140"/>
                    <a:pt x="12" y="140"/>
                    <a:pt x="12" y="140"/>
                  </a:cubicBezTo>
                  <a:cubicBezTo>
                    <a:pt x="11" y="143"/>
                    <a:pt x="8" y="145"/>
                    <a:pt x="5" y="144"/>
                  </a:cubicBezTo>
                  <a:cubicBezTo>
                    <a:pt x="2" y="143"/>
                    <a:pt x="0" y="140"/>
                    <a:pt x="1" y="136"/>
                  </a:cubicBezTo>
                  <a:cubicBezTo>
                    <a:pt x="37" y="4"/>
                    <a:pt x="37" y="4"/>
                    <a:pt x="37" y="4"/>
                  </a:cubicBezTo>
                  <a:cubicBezTo>
                    <a:pt x="37" y="2"/>
                    <a:pt x="40" y="0"/>
                    <a:pt x="42" y="0"/>
                  </a:cubicBezTo>
                  <a:cubicBezTo>
                    <a:pt x="45" y="0"/>
                    <a:pt x="48" y="2"/>
                    <a:pt x="48" y="4"/>
                  </a:cubicBezTo>
                  <a:cubicBezTo>
                    <a:pt x="84" y="136"/>
                    <a:pt x="84" y="136"/>
                    <a:pt x="84" y="136"/>
                  </a:cubicBezTo>
                  <a:cubicBezTo>
                    <a:pt x="85" y="140"/>
                    <a:pt x="83" y="143"/>
                    <a:pt x="80" y="144"/>
                  </a:cubicBezTo>
                  <a:cubicBezTo>
                    <a:pt x="80" y="144"/>
                    <a:pt x="79" y="144"/>
                    <a:pt x="78"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spTree>
    <p:extLst>
      <p:ext uri="{BB962C8B-B14F-4D97-AF65-F5344CB8AC3E}">
        <p14:creationId xmlns:p14="http://schemas.microsoft.com/office/powerpoint/2010/main" val="1261884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BB11119-D16B-4768-0CE9-CE10335E0211}"/>
              </a:ext>
            </a:extLst>
          </p:cNvPr>
          <p:cNvSpPr>
            <a:spLocks noGrp="1"/>
          </p:cNvSpPr>
          <p:nvPr>
            <p:ph type="title"/>
          </p:nvPr>
        </p:nvSpPr>
        <p:spPr/>
        <p:txBody>
          <a:bodyPr/>
          <a:lstStyle/>
          <a:p>
            <a:endParaRPr lang="en-US"/>
          </a:p>
        </p:txBody>
      </p:sp>
      <p:grpSp>
        <p:nvGrpSpPr>
          <p:cNvPr id="15" name="Group 14">
            <a:extLst>
              <a:ext uri="{FF2B5EF4-FFF2-40B4-BE49-F238E27FC236}">
                <a16:creationId xmlns:a16="http://schemas.microsoft.com/office/drawing/2014/main" id="{CBABCE3D-31BB-9B08-ECEF-DF462E9C980B}"/>
              </a:ext>
            </a:extLst>
          </p:cNvPr>
          <p:cNvGrpSpPr/>
          <p:nvPr/>
        </p:nvGrpSpPr>
        <p:grpSpPr>
          <a:xfrm>
            <a:off x="384919" y="2253515"/>
            <a:ext cx="11422160" cy="2426125"/>
            <a:chOff x="384919" y="2253515"/>
            <a:chExt cx="11422160" cy="2426125"/>
          </a:xfrm>
        </p:grpSpPr>
        <p:sp>
          <p:nvSpPr>
            <p:cNvPr id="16" name="Freeform: Shape 15">
              <a:extLst>
                <a:ext uri="{FF2B5EF4-FFF2-40B4-BE49-F238E27FC236}">
                  <a16:creationId xmlns:a16="http://schemas.microsoft.com/office/drawing/2014/main" id="{302A8415-F41C-3D79-B6DE-AF785A8E8114}"/>
                </a:ext>
              </a:extLst>
            </p:cNvPr>
            <p:cNvSpPr/>
            <p:nvPr/>
          </p:nvSpPr>
          <p:spPr>
            <a:xfrm>
              <a:off x="384919" y="2253515"/>
              <a:ext cx="3951386" cy="1580554"/>
            </a:xfrm>
            <a:custGeom>
              <a:avLst/>
              <a:gdLst>
                <a:gd name="connsiteX0" fmla="*/ 0 w 3951386"/>
                <a:gd name="connsiteY0" fmla="*/ 0 h 1580554"/>
                <a:gd name="connsiteX1" fmla="*/ 3161109 w 3951386"/>
                <a:gd name="connsiteY1" fmla="*/ 0 h 1580554"/>
                <a:gd name="connsiteX2" fmla="*/ 3951386 w 3951386"/>
                <a:gd name="connsiteY2" fmla="*/ 790277 h 1580554"/>
                <a:gd name="connsiteX3" fmla="*/ 3161109 w 3951386"/>
                <a:gd name="connsiteY3" fmla="*/ 1580554 h 1580554"/>
                <a:gd name="connsiteX4" fmla="*/ 0 w 3951386"/>
                <a:gd name="connsiteY4" fmla="*/ 1580554 h 1580554"/>
                <a:gd name="connsiteX5" fmla="*/ 790277 w 3951386"/>
                <a:gd name="connsiteY5" fmla="*/ 790277 h 1580554"/>
                <a:gd name="connsiteX6" fmla="*/ 0 w 3951386"/>
                <a:gd name="connsiteY6" fmla="*/ 0 h 158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386" h="1580554">
                  <a:moveTo>
                    <a:pt x="0" y="0"/>
                  </a:moveTo>
                  <a:lnTo>
                    <a:pt x="3161109" y="0"/>
                  </a:lnTo>
                  <a:lnTo>
                    <a:pt x="3951386" y="790277"/>
                  </a:lnTo>
                  <a:lnTo>
                    <a:pt x="3161109" y="1580554"/>
                  </a:lnTo>
                  <a:lnTo>
                    <a:pt x="0" y="1580554"/>
                  </a:lnTo>
                  <a:lnTo>
                    <a:pt x="790277" y="790277"/>
                  </a:lnTo>
                  <a:lnTo>
                    <a:pt x="0" y="0"/>
                  </a:lnTo>
                  <a:close/>
                </a:path>
              </a:pathLst>
            </a:custGeom>
            <a:solidFill>
              <a:schemeClr val="accent6">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4295" tIns="48006" rIns="838283" bIns="48006"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lumMod val="50000"/>
                    </a:schemeClr>
                  </a:solidFill>
                </a:rPr>
                <a:t>Survive!</a:t>
              </a:r>
            </a:p>
          </p:txBody>
        </p:sp>
        <p:sp>
          <p:nvSpPr>
            <p:cNvPr id="17" name="Freeform: Shape 16">
              <a:extLst>
                <a:ext uri="{FF2B5EF4-FFF2-40B4-BE49-F238E27FC236}">
                  <a16:creationId xmlns:a16="http://schemas.microsoft.com/office/drawing/2014/main" id="{652EFB81-81C6-27FB-3EC7-A3B6311D7A5E}"/>
                </a:ext>
              </a:extLst>
            </p:cNvPr>
            <p:cNvSpPr/>
            <p:nvPr/>
          </p:nvSpPr>
          <p:spPr>
            <a:xfrm>
              <a:off x="780057" y="4031640"/>
              <a:ext cx="3161109" cy="648000"/>
            </a:xfrm>
            <a:custGeom>
              <a:avLst/>
              <a:gdLst>
                <a:gd name="connsiteX0" fmla="*/ 0 w 3161109"/>
                <a:gd name="connsiteY0" fmla="*/ 0 h 648000"/>
                <a:gd name="connsiteX1" fmla="*/ 3161109 w 3161109"/>
                <a:gd name="connsiteY1" fmla="*/ 0 h 648000"/>
                <a:gd name="connsiteX2" fmla="*/ 3161109 w 3161109"/>
                <a:gd name="connsiteY2" fmla="*/ 648000 h 648000"/>
                <a:gd name="connsiteX3" fmla="*/ 0 w 3161109"/>
                <a:gd name="connsiteY3" fmla="*/ 648000 h 648000"/>
                <a:gd name="connsiteX4" fmla="*/ 0 w 3161109"/>
                <a:gd name="connsiteY4" fmla="*/ 0 h 6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1109" h="648000">
                  <a:moveTo>
                    <a:pt x="0" y="0"/>
                  </a:moveTo>
                  <a:lnTo>
                    <a:pt x="3161109" y="0"/>
                  </a:lnTo>
                  <a:lnTo>
                    <a:pt x="3161109" y="648000"/>
                  </a:lnTo>
                  <a:lnTo>
                    <a:pt x="0" y="64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1" algn="ctr" defTabSz="1600200">
                <a:lnSpc>
                  <a:spcPct val="90000"/>
                </a:lnSpc>
                <a:spcBef>
                  <a:spcPct val="0"/>
                </a:spcBef>
                <a:spcAft>
                  <a:spcPct val="15000"/>
                </a:spcAft>
              </a:pPr>
              <a:r>
                <a:rPr lang="en-US" sz="3600" kern="1200" dirty="0">
                  <a:solidFill>
                    <a:schemeClr val="tx1">
                      <a:lumMod val="50000"/>
                    </a:schemeClr>
                  </a:solidFill>
                </a:rPr>
                <a:t>Define</a:t>
              </a:r>
            </a:p>
          </p:txBody>
        </p:sp>
        <p:sp>
          <p:nvSpPr>
            <p:cNvPr id="18" name="Freeform: Shape 17">
              <a:extLst>
                <a:ext uri="{FF2B5EF4-FFF2-40B4-BE49-F238E27FC236}">
                  <a16:creationId xmlns:a16="http://schemas.microsoft.com/office/drawing/2014/main" id="{B75E32DE-6170-28C8-7F9F-FA7CC392E7A8}"/>
                </a:ext>
              </a:extLst>
            </p:cNvPr>
            <p:cNvSpPr/>
            <p:nvPr/>
          </p:nvSpPr>
          <p:spPr>
            <a:xfrm>
              <a:off x="4120306" y="2253515"/>
              <a:ext cx="3951386" cy="1580554"/>
            </a:xfrm>
            <a:custGeom>
              <a:avLst/>
              <a:gdLst>
                <a:gd name="connsiteX0" fmla="*/ 0 w 3951386"/>
                <a:gd name="connsiteY0" fmla="*/ 0 h 1580554"/>
                <a:gd name="connsiteX1" fmla="*/ 3161109 w 3951386"/>
                <a:gd name="connsiteY1" fmla="*/ 0 h 1580554"/>
                <a:gd name="connsiteX2" fmla="*/ 3951386 w 3951386"/>
                <a:gd name="connsiteY2" fmla="*/ 790277 h 1580554"/>
                <a:gd name="connsiteX3" fmla="*/ 3161109 w 3951386"/>
                <a:gd name="connsiteY3" fmla="*/ 1580554 h 1580554"/>
                <a:gd name="connsiteX4" fmla="*/ 0 w 3951386"/>
                <a:gd name="connsiteY4" fmla="*/ 1580554 h 1580554"/>
                <a:gd name="connsiteX5" fmla="*/ 790277 w 3951386"/>
                <a:gd name="connsiteY5" fmla="*/ 790277 h 1580554"/>
                <a:gd name="connsiteX6" fmla="*/ 0 w 3951386"/>
                <a:gd name="connsiteY6" fmla="*/ 0 h 158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386" h="1580554">
                  <a:moveTo>
                    <a:pt x="0" y="0"/>
                  </a:moveTo>
                  <a:lnTo>
                    <a:pt x="3161109" y="0"/>
                  </a:lnTo>
                  <a:lnTo>
                    <a:pt x="3951386" y="790277"/>
                  </a:lnTo>
                  <a:lnTo>
                    <a:pt x="3161109" y="1580554"/>
                  </a:lnTo>
                  <a:lnTo>
                    <a:pt x="0" y="1580554"/>
                  </a:lnTo>
                  <a:lnTo>
                    <a:pt x="790277" y="790277"/>
                  </a:lnTo>
                  <a:lnTo>
                    <a:pt x="0" y="0"/>
                  </a:lnTo>
                  <a:close/>
                </a:path>
              </a:pathLst>
            </a:custGeom>
            <a:solidFill>
              <a:schemeClr val="accent3">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4295" tIns="48006" rIns="838283" bIns="48006"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solidFill>
                </a:rPr>
                <a:t>Organize!</a:t>
              </a:r>
            </a:p>
          </p:txBody>
        </p:sp>
        <p:sp>
          <p:nvSpPr>
            <p:cNvPr id="19" name="Freeform: Shape 18">
              <a:extLst>
                <a:ext uri="{FF2B5EF4-FFF2-40B4-BE49-F238E27FC236}">
                  <a16:creationId xmlns:a16="http://schemas.microsoft.com/office/drawing/2014/main" id="{34356105-212C-CA96-24AD-9762255E7956}"/>
                </a:ext>
              </a:extLst>
            </p:cNvPr>
            <p:cNvSpPr/>
            <p:nvPr/>
          </p:nvSpPr>
          <p:spPr>
            <a:xfrm>
              <a:off x="4515444" y="4031640"/>
              <a:ext cx="3161109" cy="648000"/>
            </a:xfrm>
            <a:custGeom>
              <a:avLst/>
              <a:gdLst>
                <a:gd name="connsiteX0" fmla="*/ 0 w 3161109"/>
                <a:gd name="connsiteY0" fmla="*/ 0 h 648000"/>
                <a:gd name="connsiteX1" fmla="*/ 3161109 w 3161109"/>
                <a:gd name="connsiteY1" fmla="*/ 0 h 648000"/>
                <a:gd name="connsiteX2" fmla="*/ 3161109 w 3161109"/>
                <a:gd name="connsiteY2" fmla="*/ 648000 h 648000"/>
                <a:gd name="connsiteX3" fmla="*/ 0 w 3161109"/>
                <a:gd name="connsiteY3" fmla="*/ 648000 h 648000"/>
                <a:gd name="connsiteX4" fmla="*/ 0 w 3161109"/>
                <a:gd name="connsiteY4" fmla="*/ 0 h 6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1109" h="648000">
                  <a:moveTo>
                    <a:pt x="0" y="0"/>
                  </a:moveTo>
                  <a:lnTo>
                    <a:pt x="3161109" y="0"/>
                  </a:lnTo>
                  <a:lnTo>
                    <a:pt x="3161109" y="648000"/>
                  </a:lnTo>
                  <a:lnTo>
                    <a:pt x="0" y="64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1" algn="ctr" defTabSz="1600200">
                <a:lnSpc>
                  <a:spcPct val="90000"/>
                </a:lnSpc>
                <a:spcBef>
                  <a:spcPct val="0"/>
                </a:spcBef>
                <a:spcAft>
                  <a:spcPct val="15000"/>
                </a:spcAft>
              </a:pPr>
              <a:r>
                <a:rPr lang="en-US" sz="3600" kern="1200" dirty="0">
                  <a:solidFill>
                    <a:schemeClr val="tx1"/>
                  </a:solidFill>
                </a:rPr>
                <a:t>Organize</a:t>
              </a:r>
            </a:p>
          </p:txBody>
        </p:sp>
        <p:sp>
          <p:nvSpPr>
            <p:cNvPr id="20" name="Freeform: Shape 19">
              <a:extLst>
                <a:ext uri="{FF2B5EF4-FFF2-40B4-BE49-F238E27FC236}">
                  <a16:creationId xmlns:a16="http://schemas.microsoft.com/office/drawing/2014/main" id="{5AE201BC-809F-5572-244E-650FDE8FF896}"/>
                </a:ext>
              </a:extLst>
            </p:cNvPr>
            <p:cNvSpPr/>
            <p:nvPr/>
          </p:nvSpPr>
          <p:spPr>
            <a:xfrm>
              <a:off x="7855693" y="2253515"/>
              <a:ext cx="3951386" cy="1580554"/>
            </a:xfrm>
            <a:custGeom>
              <a:avLst/>
              <a:gdLst>
                <a:gd name="connsiteX0" fmla="*/ 0 w 3951386"/>
                <a:gd name="connsiteY0" fmla="*/ 0 h 1580554"/>
                <a:gd name="connsiteX1" fmla="*/ 3161109 w 3951386"/>
                <a:gd name="connsiteY1" fmla="*/ 0 h 1580554"/>
                <a:gd name="connsiteX2" fmla="*/ 3951386 w 3951386"/>
                <a:gd name="connsiteY2" fmla="*/ 790277 h 1580554"/>
                <a:gd name="connsiteX3" fmla="*/ 3161109 w 3951386"/>
                <a:gd name="connsiteY3" fmla="*/ 1580554 h 1580554"/>
                <a:gd name="connsiteX4" fmla="*/ 0 w 3951386"/>
                <a:gd name="connsiteY4" fmla="*/ 1580554 h 1580554"/>
                <a:gd name="connsiteX5" fmla="*/ 790277 w 3951386"/>
                <a:gd name="connsiteY5" fmla="*/ 790277 h 1580554"/>
                <a:gd name="connsiteX6" fmla="*/ 0 w 3951386"/>
                <a:gd name="connsiteY6" fmla="*/ 0 h 158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386" h="1580554">
                  <a:moveTo>
                    <a:pt x="0" y="0"/>
                  </a:moveTo>
                  <a:lnTo>
                    <a:pt x="3161109" y="0"/>
                  </a:lnTo>
                  <a:lnTo>
                    <a:pt x="3951386" y="790277"/>
                  </a:lnTo>
                  <a:lnTo>
                    <a:pt x="3161109" y="1580554"/>
                  </a:lnTo>
                  <a:lnTo>
                    <a:pt x="0" y="1580554"/>
                  </a:lnTo>
                  <a:lnTo>
                    <a:pt x="790277" y="790277"/>
                  </a:lnTo>
                  <a:lnTo>
                    <a:pt x="0" y="0"/>
                  </a:lnTo>
                  <a:close/>
                </a:path>
              </a:pathLst>
            </a:custGeom>
            <a:solidFill>
              <a:schemeClr val="accent6">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4295" tIns="48006" rIns="838283" bIns="48006"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lumMod val="50000"/>
                    </a:schemeClr>
                  </a:solidFill>
                </a:rPr>
                <a:t>Thrive!</a:t>
              </a:r>
            </a:p>
          </p:txBody>
        </p:sp>
        <p:sp>
          <p:nvSpPr>
            <p:cNvPr id="21" name="Freeform: Shape 20">
              <a:extLst>
                <a:ext uri="{FF2B5EF4-FFF2-40B4-BE49-F238E27FC236}">
                  <a16:creationId xmlns:a16="http://schemas.microsoft.com/office/drawing/2014/main" id="{7DFA1A06-6053-C8D4-843E-BE82239FC3C3}"/>
                </a:ext>
              </a:extLst>
            </p:cNvPr>
            <p:cNvSpPr/>
            <p:nvPr/>
          </p:nvSpPr>
          <p:spPr>
            <a:xfrm>
              <a:off x="8250834" y="4031640"/>
              <a:ext cx="3161109" cy="648000"/>
            </a:xfrm>
            <a:custGeom>
              <a:avLst/>
              <a:gdLst>
                <a:gd name="connsiteX0" fmla="*/ 0 w 3161109"/>
                <a:gd name="connsiteY0" fmla="*/ 0 h 648000"/>
                <a:gd name="connsiteX1" fmla="*/ 3161109 w 3161109"/>
                <a:gd name="connsiteY1" fmla="*/ 0 h 648000"/>
                <a:gd name="connsiteX2" fmla="*/ 3161109 w 3161109"/>
                <a:gd name="connsiteY2" fmla="*/ 648000 h 648000"/>
                <a:gd name="connsiteX3" fmla="*/ 0 w 3161109"/>
                <a:gd name="connsiteY3" fmla="*/ 648000 h 648000"/>
                <a:gd name="connsiteX4" fmla="*/ 0 w 3161109"/>
                <a:gd name="connsiteY4" fmla="*/ 0 h 6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1109" h="648000">
                  <a:moveTo>
                    <a:pt x="0" y="0"/>
                  </a:moveTo>
                  <a:lnTo>
                    <a:pt x="3161109" y="0"/>
                  </a:lnTo>
                  <a:lnTo>
                    <a:pt x="3161109" y="648000"/>
                  </a:lnTo>
                  <a:lnTo>
                    <a:pt x="0" y="64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1" algn="ctr" defTabSz="1600200">
                <a:lnSpc>
                  <a:spcPct val="90000"/>
                </a:lnSpc>
                <a:spcBef>
                  <a:spcPct val="0"/>
                </a:spcBef>
                <a:spcAft>
                  <a:spcPct val="15000"/>
                </a:spcAft>
              </a:pPr>
              <a:r>
                <a:rPr lang="en-US" sz="3600" kern="1200" dirty="0">
                  <a:solidFill>
                    <a:schemeClr val="tx1">
                      <a:lumMod val="50000"/>
                    </a:schemeClr>
                  </a:solidFill>
                </a:rPr>
                <a:t>Execute</a:t>
              </a:r>
            </a:p>
          </p:txBody>
        </p:sp>
      </p:grpSp>
    </p:spTree>
    <p:extLst>
      <p:ext uri="{BB962C8B-B14F-4D97-AF65-F5344CB8AC3E}">
        <p14:creationId xmlns:p14="http://schemas.microsoft.com/office/powerpoint/2010/main" val="3379785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sky, outdoor, night&#10;&#10;Description automatically generated">
            <a:extLst>
              <a:ext uri="{FF2B5EF4-FFF2-40B4-BE49-F238E27FC236}">
                <a16:creationId xmlns:a16="http://schemas.microsoft.com/office/drawing/2014/main" id="{C12493D5-820F-49CB-607D-2BC474D7EAB3}"/>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rcRect t="13784" b="13784"/>
          <a:stretch>
            <a:fillRect/>
          </a:stretch>
        </p:blipFill>
        <p:spPr/>
      </p:pic>
      <p:sp>
        <p:nvSpPr>
          <p:cNvPr id="6" name="Title 5">
            <a:extLst>
              <a:ext uri="{FF2B5EF4-FFF2-40B4-BE49-F238E27FC236}">
                <a16:creationId xmlns:a16="http://schemas.microsoft.com/office/drawing/2014/main" id="{9F98DC27-6A22-10D3-A812-868A2033C740}"/>
              </a:ext>
            </a:extLst>
          </p:cNvPr>
          <p:cNvSpPr>
            <a:spLocks noGrp="1"/>
          </p:cNvSpPr>
          <p:nvPr>
            <p:ph type="title"/>
          </p:nvPr>
        </p:nvSpPr>
        <p:spPr>
          <a:xfrm>
            <a:off x="1767840" y="1487087"/>
            <a:ext cx="8656320" cy="2826150"/>
          </a:xfrm>
        </p:spPr>
        <p:txBody>
          <a:bodyPr/>
          <a:lstStyle/>
          <a:p>
            <a:r>
              <a:rPr lang="en-US" dirty="0"/>
              <a:t>What this talk is and isn’t</a:t>
            </a:r>
          </a:p>
        </p:txBody>
      </p:sp>
      <p:sp>
        <p:nvSpPr>
          <p:cNvPr id="3" name="Date Placeholder 2">
            <a:extLst>
              <a:ext uri="{FF2B5EF4-FFF2-40B4-BE49-F238E27FC236}">
                <a16:creationId xmlns:a16="http://schemas.microsoft.com/office/drawing/2014/main" id="{A17786B5-B91C-A7BC-667F-F057DB745199}"/>
              </a:ext>
            </a:extLst>
          </p:cNvPr>
          <p:cNvSpPr>
            <a:spLocks noGrp="1"/>
          </p:cNvSpPr>
          <p:nvPr>
            <p:ph type="dt" sz="half" idx="4294967295"/>
          </p:nvPr>
        </p:nvSpPr>
        <p:spPr>
          <a:xfrm>
            <a:off x="0" y="4191000"/>
            <a:ext cx="3252788" cy="244475"/>
          </a:xfrm>
        </p:spPr>
        <p:txBody>
          <a:bodyPr/>
          <a:lstStyle/>
          <a:p>
            <a:fld id="{395525D8-8C3D-4FEA-A4F3-A7048ED97C11}" type="datetime2">
              <a:rPr lang="en-US" smtClean="0"/>
              <a:t>Tuesday, January 2, 2024</a:t>
            </a:fld>
            <a:endParaRPr lang="en-US" dirty="0"/>
          </a:p>
        </p:txBody>
      </p:sp>
    </p:spTree>
    <p:extLst>
      <p:ext uri="{BB962C8B-B14F-4D97-AF65-F5344CB8AC3E}">
        <p14:creationId xmlns:p14="http://schemas.microsoft.com/office/powerpoint/2010/main" val="729104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3AC6BC-9A88-619D-A029-5C8C671149A1}"/>
              </a:ext>
            </a:extLst>
          </p:cNvPr>
          <p:cNvSpPr>
            <a:spLocks noGrp="1"/>
          </p:cNvSpPr>
          <p:nvPr>
            <p:ph type="title"/>
          </p:nvPr>
        </p:nvSpPr>
        <p:spPr/>
        <p:txBody>
          <a:bodyPr/>
          <a:lstStyle/>
          <a:p>
            <a:r>
              <a:rPr lang="en-US" dirty="0"/>
              <a:t>Major Sources Of Influence</a:t>
            </a:r>
          </a:p>
        </p:txBody>
      </p:sp>
      <p:pic>
        <p:nvPicPr>
          <p:cNvPr id="15" name="Picture 14">
            <a:extLst>
              <a:ext uri="{FF2B5EF4-FFF2-40B4-BE49-F238E27FC236}">
                <a16:creationId xmlns:a16="http://schemas.microsoft.com/office/drawing/2014/main" id="{8E3031D1-B0C9-E4DA-8852-8CA0773D18EC}"/>
              </a:ext>
            </a:extLst>
          </p:cNvPr>
          <p:cNvPicPr>
            <a:picLocks noChangeAspect="1"/>
          </p:cNvPicPr>
          <p:nvPr/>
        </p:nvPicPr>
        <p:blipFill>
          <a:blip r:embed="rId3"/>
          <a:stretch>
            <a:fillRect/>
          </a:stretch>
        </p:blipFill>
        <p:spPr>
          <a:xfrm>
            <a:off x="1215291" y="1705200"/>
            <a:ext cx="2520514" cy="3447600"/>
          </a:xfrm>
          <a:prstGeom prst="rect">
            <a:avLst/>
          </a:prstGeom>
        </p:spPr>
      </p:pic>
      <p:pic>
        <p:nvPicPr>
          <p:cNvPr id="17" name="Picture 16">
            <a:extLst>
              <a:ext uri="{FF2B5EF4-FFF2-40B4-BE49-F238E27FC236}">
                <a16:creationId xmlns:a16="http://schemas.microsoft.com/office/drawing/2014/main" id="{0B2236BA-A2B6-95CB-AAC9-A63008A88646}"/>
              </a:ext>
            </a:extLst>
          </p:cNvPr>
          <p:cNvPicPr>
            <a:picLocks noChangeAspect="1"/>
          </p:cNvPicPr>
          <p:nvPr/>
        </p:nvPicPr>
        <p:blipFill>
          <a:blip r:embed="rId4"/>
          <a:stretch>
            <a:fillRect/>
          </a:stretch>
        </p:blipFill>
        <p:spPr>
          <a:xfrm>
            <a:off x="4923122" y="1708484"/>
            <a:ext cx="2345756" cy="3441032"/>
          </a:xfrm>
          <a:prstGeom prst="rect">
            <a:avLst/>
          </a:prstGeom>
        </p:spPr>
      </p:pic>
      <p:pic>
        <p:nvPicPr>
          <p:cNvPr id="19" name="Picture 18">
            <a:extLst>
              <a:ext uri="{FF2B5EF4-FFF2-40B4-BE49-F238E27FC236}">
                <a16:creationId xmlns:a16="http://schemas.microsoft.com/office/drawing/2014/main" id="{0FE5FDE3-D4E4-E5A0-1731-CD941ED7E14F}"/>
              </a:ext>
            </a:extLst>
          </p:cNvPr>
          <p:cNvPicPr>
            <a:picLocks noChangeAspect="1"/>
          </p:cNvPicPr>
          <p:nvPr/>
        </p:nvPicPr>
        <p:blipFill>
          <a:blip r:embed="rId5"/>
          <a:stretch>
            <a:fillRect/>
          </a:stretch>
        </p:blipFill>
        <p:spPr>
          <a:xfrm>
            <a:off x="8734927" y="1705200"/>
            <a:ext cx="2199104" cy="3447632"/>
          </a:xfrm>
          <a:prstGeom prst="rect">
            <a:avLst/>
          </a:prstGeom>
        </p:spPr>
      </p:pic>
    </p:spTree>
    <p:extLst>
      <p:ext uri="{BB962C8B-B14F-4D97-AF65-F5344CB8AC3E}">
        <p14:creationId xmlns:p14="http://schemas.microsoft.com/office/powerpoint/2010/main" val="723881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5B87AF4-A200-31A9-4D70-B0357069EF16}"/>
              </a:ext>
            </a:extLst>
          </p:cNvPr>
          <p:cNvSpPr>
            <a:spLocks noGrp="1"/>
          </p:cNvSpPr>
          <p:nvPr>
            <p:ph type="body" sz="quarter" idx="14"/>
          </p:nvPr>
        </p:nvSpPr>
        <p:spPr/>
        <p:txBody>
          <a:bodyPr/>
          <a:lstStyle/>
          <a:p>
            <a:r>
              <a:rPr lang="en-US" dirty="0"/>
              <a:t>I avoid online only tools for real-time information capture</a:t>
            </a:r>
          </a:p>
          <a:p>
            <a:pPr marL="342900" indent="-342900">
              <a:buFont typeface="Arial" panose="020B0604020202020204" pitchFamily="34" charset="0"/>
              <a:buChar char="•"/>
            </a:pPr>
            <a:r>
              <a:rPr lang="en-US" dirty="0"/>
              <a:t>I’m looking at you, Microsoft OneNote</a:t>
            </a:r>
          </a:p>
          <a:p>
            <a:pPr marL="342900" indent="-342900">
              <a:buFont typeface="Arial" panose="020B0604020202020204" pitchFamily="34" charset="0"/>
              <a:buChar char="•"/>
            </a:pPr>
            <a:endParaRPr lang="en-US" dirty="0"/>
          </a:p>
        </p:txBody>
      </p:sp>
      <p:sp>
        <p:nvSpPr>
          <p:cNvPr id="14" name="Picture Placeholder 13">
            <a:extLst>
              <a:ext uri="{FF2B5EF4-FFF2-40B4-BE49-F238E27FC236}">
                <a16:creationId xmlns:a16="http://schemas.microsoft.com/office/drawing/2014/main" id="{3C2DF8EC-2586-FF1C-B306-88D9AB4C0180}"/>
              </a:ext>
            </a:extLst>
          </p:cNvPr>
          <p:cNvSpPr>
            <a:spLocks noGrp="1"/>
          </p:cNvSpPr>
          <p:nvPr>
            <p:ph type="pic" idx="1"/>
          </p:nvPr>
        </p:nvSpPr>
        <p:spPr/>
        <p:txBody>
          <a:bodyPr/>
          <a:lstStyle/>
          <a:p>
            <a:endParaRPr lang="en-US"/>
          </a:p>
        </p:txBody>
      </p:sp>
      <p:sp>
        <p:nvSpPr>
          <p:cNvPr id="12" name="Title 11">
            <a:extLst>
              <a:ext uri="{FF2B5EF4-FFF2-40B4-BE49-F238E27FC236}">
                <a16:creationId xmlns:a16="http://schemas.microsoft.com/office/drawing/2014/main" id="{FBB93F64-F6AD-C345-8556-08FCF4F93079}"/>
              </a:ext>
            </a:extLst>
          </p:cNvPr>
          <p:cNvSpPr>
            <a:spLocks noGrp="1"/>
          </p:cNvSpPr>
          <p:nvPr>
            <p:ph type="title"/>
          </p:nvPr>
        </p:nvSpPr>
        <p:spPr/>
        <p:txBody>
          <a:bodyPr/>
          <a:lstStyle/>
          <a:p>
            <a:r>
              <a:rPr lang="en-US" dirty="0"/>
              <a:t>My Tool Biases</a:t>
            </a:r>
          </a:p>
        </p:txBody>
      </p:sp>
      <p:grpSp>
        <p:nvGrpSpPr>
          <p:cNvPr id="16" name="Group 15">
            <a:extLst>
              <a:ext uri="{FF2B5EF4-FFF2-40B4-BE49-F238E27FC236}">
                <a16:creationId xmlns:a16="http://schemas.microsoft.com/office/drawing/2014/main" id="{53B2A7A2-F918-C89D-C252-17C8D2730D39}"/>
              </a:ext>
            </a:extLst>
          </p:cNvPr>
          <p:cNvGrpSpPr>
            <a:grpSpLocks noChangeAspect="1"/>
          </p:cNvGrpSpPr>
          <p:nvPr/>
        </p:nvGrpSpPr>
        <p:grpSpPr>
          <a:xfrm>
            <a:off x="7608340" y="2409203"/>
            <a:ext cx="3071320" cy="2433130"/>
            <a:chOff x="7734300" y="3286125"/>
            <a:chExt cx="611188" cy="484188"/>
          </a:xfrm>
          <a:solidFill>
            <a:srgbClr val="A100FF"/>
          </a:solidFill>
        </p:grpSpPr>
        <p:sp>
          <p:nvSpPr>
            <p:cNvPr id="17" name="Freeform 9">
              <a:extLst>
                <a:ext uri="{FF2B5EF4-FFF2-40B4-BE49-F238E27FC236}">
                  <a16:creationId xmlns:a16="http://schemas.microsoft.com/office/drawing/2014/main" id="{487C4862-7FE1-E6AE-86BD-54494A3FD1F3}"/>
                </a:ext>
              </a:extLst>
            </p:cNvPr>
            <p:cNvSpPr>
              <a:spLocks/>
            </p:cNvSpPr>
            <p:nvPr/>
          </p:nvSpPr>
          <p:spPr bwMode="auto">
            <a:xfrm>
              <a:off x="7734300" y="3448050"/>
              <a:ext cx="531813" cy="322263"/>
            </a:xfrm>
            <a:custGeom>
              <a:avLst/>
              <a:gdLst>
                <a:gd name="T0" fmla="*/ 78 w 80"/>
                <a:gd name="T1" fmla="*/ 32 h 48"/>
                <a:gd name="T2" fmla="*/ 76 w 80"/>
                <a:gd name="T3" fmla="*/ 34 h 48"/>
                <a:gd name="T4" fmla="*/ 66 w 80"/>
                <a:gd name="T5" fmla="*/ 44 h 48"/>
                <a:gd name="T6" fmla="*/ 26 w 80"/>
                <a:gd name="T7" fmla="*/ 44 h 48"/>
                <a:gd name="T8" fmla="*/ 16 w 80"/>
                <a:gd name="T9" fmla="*/ 34 h 48"/>
                <a:gd name="T10" fmla="*/ 16 w 80"/>
                <a:gd name="T11" fmla="*/ 6 h 48"/>
                <a:gd name="T12" fmla="*/ 25 w 80"/>
                <a:gd name="T13" fmla="*/ 12 h 48"/>
                <a:gd name="T14" fmla="*/ 26 w 80"/>
                <a:gd name="T15" fmla="*/ 12 h 48"/>
                <a:gd name="T16" fmla="*/ 28 w 80"/>
                <a:gd name="T17" fmla="*/ 11 h 48"/>
                <a:gd name="T18" fmla="*/ 27 w 80"/>
                <a:gd name="T19" fmla="*/ 8 h 48"/>
                <a:gd name="T20" fmla="*/ 15 w 80"/>
                <a:gd name="T21" fmla="*/ 0 h 48"/>
                <a:gd name="T22" fmla="*/ 15 w 80"/>
                <a:gd name="T23" fmla="*/ 0 h 48"/>
                <a:gd name="T24" fmla="*/ 14 w 80"/>
                <a:gd name="T25" fmla="*/ 0 h 48"/>
                <a:gd name="T26" fmla="*/ 13 w 80"/>
                <a:gd name="T27" fmla="*/ 0 h 48"/>
                <a:gd name="T28" fmla="*/ 13 w 80"/>
                <a:gd name="T29" fmla="*/ 0 h 48"/>
                <a:gd name="T30" fmla="*/ 1 w 80"/>
                <a:gd name="T31" fmla="*/ 8 h 48"/>
                <a:gd name="T32" fmla="*/ 0 w 80"/>
                <a:gd name="T33" fmla="*/ 11 h 48"/>
                <a:gd name="T34" fmla="*/ 3 w 80"/>
                <a:gd name="T35" fmla="*/ 12 h 48"/>
                <a:gd name="T36" fmla="*/ 12 w 80"/>
                <a:gd name="T37" fmla="*/ 6 h 48"/>
                <a:gd name="T38" fmla="*/ 12 w 80"/>
                <a:gd name="T39" fmla="*/ 34 h 48"/>
                <a:gd name="T40" fmla="*/ 26 w 80"/>
                <a:gd name="T41" fmla="*/ 48 h 48"/>
                <a:gd name="T42" fmla="*/ 66 w 80"/>
                <a:gd name="T43" fmla="*/ 48 h 48"/>
                <a:gd name="T44" fmla="*/ 80 w 80"/>
                <a:gd name="T45" fmla="*/ 34 h 48"/>
                <a:gd name="T46" fmla="*/ 78 w 80"/>
                <a:gd name="T47"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48">
                  <a:moveTo>
                    <a:pt x="78" y="32"/>
                  </a:moveTo>
                  <a:cubicBezTo>
                    <a:pt x="77" y="32"/>
                    <a:pt x="76" y="33"/>
                    <a:pt x="76" y="34"/>
                  </a:cubicBezTo>
                  <a:cubicBezTo>
                    <a:pt x="76" y="40"/>
                    <a:pt x="72" y="44"/>
                    <a:pt x="66" y="44"/>
                  </a:cubicBezTo>
                  <a:cubicBezTo>
                    <a:pt x="26" y="44"/>
                    <a:pt x="26" y="44"/>
                    <a:pt x="26" y="44"/>
                  </a:cubicBezTo>
                  <a:cubicBezTo>
                    <a:pt x="20" y="44"/>
                    <a:pt x="16" y="40"/>
                    <a:pt x="16" y="34"/>
                  </a:cubicBezTo>
                  <a:cubicBezTo>
                    <a:pt x="16" y="6"/>
                    <a:pt x="16" y="6"/>
                    <a:pt x="16" y="6"/>
                  </a:cubicBezTo>
                  <a:cubicBezTo>
                    <a:pt x="25" y="12"/>
                    <a:pt x="25" y="12"/>
                    <a:pt x="25" y="12"/>
                  </a:cubicBezTo>
                  <a:cubicBezTo>
                    <a:pt x="25" y="12"/>
                    <a:pt x="26" y="12"/>
                    <a:pt x="26" y="12"/>
                  </a:cubicBezTo>
                  <a:cubicBezTo>
                    <a:pt x="27" y="12"/>
                    <a:pt x="27" y="12"/>
                    <a:pt x="28" y="11"/>
                  </a:cubicBezTo>
                  <a:cubicBezTo>
                    <a:pt x="28" y="10"/>
                    <a:pt x="28" y="9"/>
                    <a:pt x="27" y="8"/>
                  </a:cubicBezTo>
                  <a:cubicBezTo>
                    <a:pt x="15" y="0"/>
                    <a:pt x="15" y="0"/>
                    <a:pt x="15" y="0"/>
                  </a:cubicBezTo>
                  <a:cubicBezTo>
                    <a:pt x="15" y="0"/>
                    <a:pt x="15" y="0"/>
                    <a:pt x="15" y="0"/>
                  </a:cubicBezTo>
                  <a:cubicBezTo>
                    <a:pt x="15" y="0"/>
                    <a:pt x="14" y="0"/>
                    <a:pt x="14" y="0"/>
                  </a:cubicBezTo>
                  <a:cubicBezTo>
                    <a:pt x="14" y="0"/>
                    <a:pt x="13" y="0"/>
                    <a:pt x="13" y="0"/>
                  </a:cubicBezTo>
                  <a:cubicBezTo>
                    <a:pt x="13" y="0"/>
                    <a:pt x="13" y="0"/>
                    <a:pt x="13" y="0"/>
                  </a:cubicBezTo>
                  <a:cubicBezTo>
                    <a:pt x="1" y="8"/>
                    <a:pt x="1" y="8"/>
                    <a:pt x="1" y="8"/>
                  </a:cubicBezTo>
                  <a:cubicBezTo>
                    <a:pt x="0" y="9"/>
                    <a:pt x="0" y="10"/>
                    <a:pt x="0" y="11"/>
                  </a:cubicBezTo>
                  <a:cubicBezTo>
                    <a:pt x="1" y="12"/>
                    <a:pt x="2" y="12"/>
                    <a:pt x="3" y="12"/>
                  </a:cubicBezTo>
                  <a:cubicBezTo>
                    <a:pt x="12" y="6"/>
                    <a:pt x="12" y="6"/>
                    <a:pt x="12" y="6"/>
                  </a:cubicBezTo>
                  <a:cubicBezTo>
                    <a:pt x="12" y="34"/>
                    <a:pt x="12" y="34"/>
                    <a:pt x="12" y="34"/>
                  </a:cubicBezTo>
                  <a:cubicBezTo>
                    <a:pt x="12" y="42"/>
                    <a:pt x="18" y="48"/>
                    <a:pt x="26" y="48"/>
                  </a:cubicBezTo>
                  <a:cubicBezTo>
                    <a:pt x="66" y="48"/>
                    <a:pt x="66" y="48"/>
                    <a:pt x="66" y="48"/>
                  </a:cubicBezTo>
                  <a:cubicBezTo>
                    <a:pt x="74" y="48"/>
                    <a:pt x="80" y="42"/>
                    <a:pt x="80" y="34"/>
                  </a:cubicBezTo>
                  <a:cubicBezTo>
                    <a:pt x="80" y="33"/>
                    <a:pt x="79" y="32"/>
                    <a:pt x="7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Graphik" charset="0"/>
                <a:cs typeface="Arial" charset="0"/>
              </a:endParaRPr>
            </a:p>
          </p:txBody>
        </p:sp>
        <p:sp>
          <p:nvSpPr>
            <p:cNvPr id="18" name="Freeform 10">
              <a:extLst>
                <a:ext uri="{FF2B5EF4-FFF2-40B4-BE49-F238E27FC236}">
                  <a16:creationId xmlns:a16="http://schemas.microsoft.com/office/drawing/2014/main" id="{322A1575-7339-7090-7C00-0E49553B84B7}"/>
                </a:ext>
              </a:extLst>
            </p:cNvPr>
            <p:cNvSpPr>
              <a:spLocks/>
            </p:cNvSpPr>
            <p:nvPr/>
          </p:nvSpPr>
          <p:spPr bwMode="auto">
            <a:xfrm>
              <a:off x="7815263" y="3286125"/>
              <a:ext cx="530225" cy="322263"/>
            </a:xfrm>
            <a:custGeom>
              <a:avLst/>
              <a:gdLst>
                <a:gd name="T0" fmla="*/ 80 w 80"/>
                <a:gd name="T1" fmla="*/ 37 h 48"/>
                <a:gd name="T2" fmla="*/ 77 w 80"/>
                <a:gd name="T3" fmla="*/ 36 h 48"/>
                <a:gd name="T4" fmla="*/ 68 w 80"/>
                <a:gd name="T5" fmla="*/ 42 h 48"/>
                <a:gd name="T6" fmla="*/ 68 w 80"/>
                <a:gd name="T7" fmla="*/ 14 h 48"/>
                <a:gd name="T8" fmla="*/ 54 w 80"/>
                <a:gd name="T9" fmla="*/ 0 h 48"/>
                <a:gd name="T10" fmla="*/ 14 w 80"/>
                <a:gd name="T11" fmla="*/ 0 h 48"/>
                <a:gd name="T12" fmla="*/ 0 w 80"/>
                <a:gd name="T13" fmla="*/ 14 h 48"/>
                <a:gd name="T14" fmla="*/ 2 w 80"/>
                <a:gd name="T15" fmla="*/ 16 h 48"/>
                <a:gd name="T16" fmla="*/ 4 w 80"/>
                <a:gd name="T17" fmla="*/ 14 h 48"/>
                <a:gd name="T18" fmla="*/ 14 w 80"/>
                <a:gd name="T19" fmla="*/ 4 h 48"/>
                <a:gd name="T20" fmla="*/ 54 w 80"/>
                <a:gd name="T21" fmla="*/ 4 h 48"/>
                <a:gd name="T22" fmla="*/ 64 w 80"/>
                <a:gd name="T23" fmla="*/ 14 h 48"/>
                <a:gd name="T24" fmla="*/ 64 w 80"/>
                <a:gd name="T25" fmla="*/ 42 h 48"/>
                <a:gd name="T26" fmla="*/ 55 w 80"/>
                <a:gd name="T27" fmla="*/ 36 h 48"/>
                <a:gd name="T28" fmla="*/ 52 w 80"/>
                <a:gd name="T29" fmla="*/ 37 h 48"/>
                <a:gd name="T30" fmla="*/ 53 w 80"/>
                <a:gd name="T31" fmla="*/ 40 h 48"/>
                <a:gd name="T32" fmla="*/ 65 w 80"/>
                <a:gd name="T33" fmla="*/ 48 h 48"/>
                <a:gd name="T34" fmla="*/ 65 w 80"/>
                <a:gd name="T35" fmla="*/ 48 h 48"/>
                <a:gd name="T36" fmla="*/ 66 w 80"/>
                <a:gd name="T37" fmla="*/ 48 h 48"/>
                <a:gd name="T38" fmla="*/ 67 w 80"/>
                <a:gd name="T39" fmla="*/ 48 h 48"/>
                <a:gd name="T40" fmla="*/ 67 w 80"/>
                <a:gd name="T41" fmla="*/ 48 h 48"/>
                <a:gd name="T42" fmla="*/ 79 w 80"/>
                <a:gd name="T43" fmla="*/ 40 h 48"/>
                <a:gd name="T44" fmla="*/ 80 w 80"/>
                <a:gd name="T45" fmla="*/ 3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48">
                  <a:moveTo>
                    <a:pt x="80" y="37"/>
                  </a:moveTo>
                  <a:cubicBezTo>
                    <a:pt x="79" y="36"/>
                    <a:pt x="78" y="36"/>
                    <a:pt x="77" y="36"/>
                  </a:cubicBezTo>
                  <a:cubicBezTo>
                    <a:pt x="68" y="42"/>
                    <a:pt x="68" y="42"/>
                    <a:pt x="68" y="42"/>
                  </a:cubicBezTo>
                  <a:cubicBezTo>
                    <a:pt x="68" y="14"/>
                    <a:pt x="68" y="14"/>
                    <a:pt x="68" y="14"/>
                  </a:cubicBezTo>
                  <a:cubicBezTo>
                    <a:pt x="68" y="6"/>
                    <a:pt x="62" y="0"/>
                    <a:pt x="54" y="0"/>
                  </a:cubicBezTo>
                  <a:cubicBezTo>
                    <a:pt x="14" y="0"/>
                    <a:pt x="14" y="0"/>
                    <a:pt x="14" y="0"/>
                  </a:cubicBezTo>
                  <a:cubicBezTo>
                    <a:pt x="6" y="0"/>
                    <a:pt x="0" y="6"/>
                    <a:pt x="0" y="14"/>
                  </a:cubicBezTo>
                  <a:cubicBezTo>
                    <a:pt x="0" y="15"/>
                    <a:pt x="1" y="16"/>
                    <a:pt x="2" y="16"/>
                  </a:cubicBezTo>
                  <a:cubicBezTo>
                    <a:pt x="3" y="16"/>
                    <a:pt x="4" y="15"/>
                    <a:pt x="4" y="14"/>
                  </a:cubicBezTo>
                  <a:cubicBezTo>
                    <a:pt x="4" y="8"/>
                    <a:pt x="8" y="4"/>
                    <a:pt x="14" y="4"/>
                  </a:cubicBezTo>
                  <a:cubicBezTo>
                    <a:pt x="54" y="4"/>
                    <a:pt x="54" y="4"/>
                    <a:pt x="54" y="4"/>
                  </a:cubicBezTo>
                  <a:cubicBezTo>
                    <a:pt x="60" y="4"/>
                    <a:pt x="64" y="8"/>
                    <a:pt x="64" y="14"/>
                  </a:cubicBezTo>
                  <a:cubicBezTo>
                    <a:pt x="64" y="42"/>
                    <a:pt x="64" y="42"/>
                    <a:pt x="64" y="42"/>
                  </a:cubicBezTo>
                  <a:cubicBezTo>
                    <a:pt x="55" y="36"/>
                    <a:pt x="55" y="36"/>
                    <a:pt x="55" y="36"/>
                  </a:cubicBezTo>
                  <a:cubicBezTo>
                    <a:pt x="54" y="36"/>
                    <a:pt x="53" y="36"/>
                    <a:pt x="52" y="37"/>
                  </a:cubicBezTo>
                  <a:cubicBezTo>
                    <a:pt x="52" y="38"/>
                    <a:pt x="52" y="39"/>
                    <a:pt x="53" y="40"/>
                  </a:cubicBezTo>
                  <a:cubicBezTo>
                    <a:pt x="65" y="48"/>
                    <a:pt x="65" y="48"/>
                    <a:pt x="65" y="48"/>
                  </a:cubicBezTo>
                  <a:cubicBezTo>
                    <a:pt x="65" y="48"/>
                    <a:pt x="65" y="48"/>
                    <a:pt x="65" y="48"/>
                  </a:cubicBezTo>
                  <a:cubicBezTo>
                    <a:pt x="65" y="48"/>
                    <a:pt x="66" y="48"/>
                    <a:pt x="66" y="48"/>
                  </a:cubicBezTo>
                  <a:cubicBezTo>
                    <a:pt x="66" y="48"/>
                    <a:pt x="67" y="48"/>
                    <a:pt x="67" y="48"/>
                  </a:cubicBezTo>
                  <a:cubicBezTo>
                    <a:pt x="67" y="48"/>
                    <a:pt x="67" y="48"/>
                    <a:pt x="67" y="48"/>
                  </a:cubicBezTo>
                  <a:cubicBezTo>
                    <a:pt x="79" y="40"/>
                    <a:pt x="79" y="40"/>
                    <a:pt x="79" y="40"/>
                  </a:cubicBezTo>
                  <a:cubicBezTo>
                    <a:pt x="80" y="39"/>
                    <a:pt x="80" y="38"/>
                    <a:pt x="8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Graphik" charset="0"/>
                <a:cs typeface="Arial" charset="0"/>
              </a:endParaRPr>
            </a:p>
          </p:txBody>
        </p:sp>
        <p:sp>
          <p:nvSpPr>
            <p:cNvPr id="19" name="Freeform 11">
              <a:extLst>
                <a:ext uri="{FF2B5EF4-FFF2-40B4-BE49-F238E27FC236}">
                  <a16:creationId xmlns:a16="http://schemas.microsoft.com/office/drawing/2014/main" id="{05919BD5-7636-CF26-84A3-16E89F711360}"/>
                </a:ext>
              </a:extLst>
            </p:cNvPr>
            <p:cNvSpPr>
              <a:spLocks/>
            </p:cNvSpPr>
            <p:nvPr/>
          </p:nvSpPr>
          <p:spPr bwMode="auto">
            <a:xfrm>
              <a:off x="8026400" y="3367088"/>
              <a:ext cx="26988" cy="214313"/>
            </a:xfrm>
            <a:custGeom>
              <a:avLst/>
              <a:gdLst>
                <a:gd name="T0" fmla="*/ 4 w 4"/>
                <a:gd name="T1" fmla="*/ 30 h 32"/>
                <a:gd name="T2" fmla="*/ 4 w 4"/>
                <a:gd name="T3" fmla="*/ 2 h 32"/>
                <a:gd name="T4" fmla="*/ 2 w 4"/>
                <a:gd name="T5" fmla="*/ 0 h 32"/>
                <a:gd name="T6" fmla="*/ 0 w 4"/>
                <a:gd name="T7" fmla="*/ 2 h 32"/>
                <a:gd name="T8" fmla="*/ 0 w 4"/>
                <a:gd name="T9" fmla="*/ 30 h 32"/>
                <a:gd name="T10" fmla="*/ 2 w 4"/>
                <a:gd name="T11" fmla="*/ 32 h 32"/>
                <a:gd name="T12" fmla="*/ 4 w 4"/>
                <a:gd name="T13" fmla="*/ 30 h 32"/>
              </a:gdLst>
              <a:ahLst/>
              <a:cxnLst>
                <a:cxn ang="0">
                  <a:pos x="T0" y="T1"/>
                </a:cxn>
                <a:cxn ang="0">
                  <a:pos x="T2" y="T3"/>
                </a:cxn>
                <a:cxn ang="0">
                  <a:pos x="T4" y="T5"/>
                </a:cxn>
                <a:cxn ang="0">
                  <a:pos x="T6" y="T7"/>
                </a:cxn>
                <a:cxn ang="0">
                  <a:pos x="T8" y="T9"/>
                </a:cxn>
                <a:cxn ang="0">
                  <a:pos x="T10" y="T11"/>
                </a:cxn>
                <a:cxn ang="0">
                  <a:pos x="T12" y="T13"/>
                </a:cxn>
              </a:cxnLst>
              <a:rect l="0" t="0" r="r" b="b"/>
              <a:pathLst>
                <a:path w="4" h="32">
                  <a:moveTo>
                    <a:pt x="4" y="30"/>
                  </a:moveTo>
                  <a:cubicBezTo>
                    <a:pt x="4" y="2"/>
                    <a:pt x="4" y="2"/>
                    <a:pt x="4" y="2"/>
                  </a:cubicBezTo>
                  <a:cubicBezTo>
                    <a:pt x="4" y="1"/>
                    <a:pt x="3" y="0"/>
                    <a:pt x="2" y="0"/>
                  </a:cubicBezTo>
                  <a:cubicBezTo>
                    <a:pt x="1" y="0"/>
                    <a:pt x="0" y="1"/>
                    <a:pt x="0" y="2"/>
                  </a:cubicBezTo>
                  <a:cubicBezTo>
                    <a:pt x="0" y="30"/>
                    <a:pt x="0" y="30"/>
                    <a:pt x="0" y="30"/>
                  </a:cubicBezTo>
                  <a:cubicBezTo>
                    <a:pt x="0" y="31"/>
                    <a:pt x="1" y="32"/>
                    <a:pt x="2" y="32"/>
                  </a:cubicBezTo>
                  <a:cubicBezTo>
                    <a:pt x="3" y="32"/>
                    <a:pt x="4" y="31"/>
                    <a:pt x="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Graphik" charset="0"/>
                <a:cs typeface="Arial" charset="0"/>
              </a:endParaRPr>
            </a:p>
          </p:txBody>
        </p:sp>
        <p:sp>
          <p:nvSpPr>
            <p:cNvPr id="20" name="Freeform 12">
              <a:extLst>
                <a:ext uri="{FF2B5EF4-FFF2-40B4-BE49-F238E27FC236}">
                  <a16:creationId xmlns:a16="http://schemas.microsoft.com/office/drawing/2014/main" id="{EE7EB751-9289-B19C-EA00-BE8DEBCBBFE3}"/>
                </a:ext>
              </a:extLst>
            </p:cNvPr>
            <p:cNvSpPr>
              <a:spLocks noEditPoints="1"/>
            </p:cNvSpPr>
            <p:nvPr/>
          </p:nvSpPr>
          <p:spPr bwMode="auto">
            <a:xfrm>
              <a:off x="8013700" y="3608388"/>
              <a:ext cx="52388" cy="53975"/>
            </a:xfrm>
            <a:custGeom>
              <a:avLst/>
              <a:gdLst>
                <a:gd name="T0" fmla="*/ 0 w 8"/>
                <a:gd name="T1" fmla="*/ 4 h 8"/>
                <a:gd name="T2" fmla="*/ 4 w 8"/>
                <a:gd name="T3" fmla="*/ 8 h 8"/>
                <a:gd name="T4" fmla="*/ 8 w 8"/>
                <a:gd name="T5" fmla="*/ 4 h 8"/>
                <a:gd name="T6" fmla="*/ 4 w 8"/>
                <a:gd name="T7" fmla="*/ 0 h 8"/>
                <a:gd name="T8" fmla="*/ 0 w 8"/>
                <a:gd name="T9" fmla="*/ 4 h 8"/>
                <a:gd name="T10" fmla="*/ 4 w 8"/>
                <a:gd name="T11" fmla="*/ 4 h 8"/>
                <a:gd name="T12" fmla="*/ 6 w 8"/>
                <a:gd name="T13" fmla="*/ 4 h 8"/>
                <a:gd name="T14" fmla="*/ 4 w 8"/>
                <a:gd name="T15" fmla="*/ 4 h 8"/>
                <a:gd name="T16" fmla="*/ 4 w 8"/>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0" y="4"/>
                  </a:moveTo>
                  <a:cubicBezTo>
                    <a:pt x="0" y="6"/>
                    <a:pt x="2" y="8"/>
                    <a:pt x="4" y="8"/>
                  </a:cubicBezTo>
                  <a:cubicBezTo>
                    <a:pt x="6" y="8"/>
                    <a:pt x="8" y="6"/>
                    <a:pt x="8" y="4"/>
                  </a:cubicBezTo>
                  <a:cubicBezTo>
                    <a:pt x="8" y="2"/>
                    <a:pt x="6" y="0"/>
                    <a:pt x="4" y="0"/>
                  </a:cubicBezTo>
                  <a:cubicBezTo>
                    <a:pt x="2" y="0"/>
                    <a:pt x="0" y="2"/>
                    <a:pt x="0" y="4"/>
                  </a:cubicBezTo>
                  <a:close/>
                  <a:moveTo>
                    <a:pt x="4" y="4"/>
                  </a:moveTo>
                  <a:cubicBezTo>
                    <a:pt x="6" y="4"/>
                    <a:pt x="6" y="4"/>
                    <a:pt x="6" y="4"/>
                  </a:cubicBezTo>
                  <a:cubicBezTo>
                    <a:pt x="4" y="4"/>
                    <a:pt x="4" y="4"/>
                    <a:pt x="4" y="4"/>
                  </a:cubicBezTo>
                  <a:cubicBezTo>
                    <a:pt x="4" y="4"/>
                    <a:pt x="4" y="4"/>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tx2"/>
                </a:solidFill>
                <a:effectLst/>
                <a:uLnTx/>
                <a:uFillTx/>
                <a:latin typeface="Graphik" charset="0"/>
                <a:cs typeface="Arial" charset="0"/>
              </a:endParaRPr>
            </a:p>
          </p:txBody>
        </p:sp>
      </p:grpSp>
    </p:spTree>
    <p:extLst>
      <p:ext uri="{BB962C8B-B14F-4D97-AF65-F5344CB8AC3E}">
        <p14:creationId xmlns:p14="http://schemas.microsoft.com/office/powerpoint/2010/main" val="2128636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08981B-19E5-70E3-FF7F-B721A851E9F2}"/>
              </a:ext>
            </a:extLst>
          </p:cNvPr>
          <p:cNvSpPr>
            <a:spLocks noGrp="1"/>
          </p:cNvSpPr>
          <p:nvPr>
            <p:ph type="body" sz="quarter" idx="14"/>
          </p:nvPr>
        </p:nvSpPr>
        <p:spPr/>
        <p:txBody>
          <a:bodyPr/>
          <a:lstStyle/>
          <a:p>
            <a:endParaRPr lang="en-US"/>
          </a:p>
        </p:txBody>
      </p:sp>
      <p:sp>
        <p:nvSpPr>
          <p:cNvPr id="3" name="Picture Placeholder 2">
            <a:extLst>
              <a:ext uri="{FF2B5EF4-FFF2-40B4-BE49-F238E27FC236}">
                <a16:creationId xmlns:a16="http://schemas.microsoft.com/office/drawing/2014/main" id="{1BC06A5C-457F-EF5C-F1BB-E490F984B531}"/>
              </a:ext>
            </a:extLst>
          </p:cNvPr>
          <p:cNvSpPr>
            <a:spLocks noGrp="1"/>
          </p:cNvSpPr>
          <p:nvPr>
            <p:ph type="pic" idx="1"/>
          </p:nvPr>
        </p:nvSpPr>
        <p:spPr/>
        <p:txBody>
          <a:bodyPr/>
          <a:lstStyle/>
          <a:p>
            <a:endParaRPr lang="en-US"/>
          </a:p>
        </p:txBody>
      </p:sp>
      <p:sp>
        <p:nvSpPr>
          <p:cNvPr id="4" name="Title 3">
            <a:extLst>
              <a:ext uri="{FF2B5EF4-FFF2-40B4-BE49-F238E27FC236}">
                <a16:creationId xmlns:a16="http://schemas.microsoft.com/office/drawing/2014/main" id="{5C128E92-77B3-6389-7181-C4FFE0086337}"/>
              </a:ext>
            </a:extLst>
          </p:cNvPr>
          <p:cNvSpPr>
            <a:spLocks noGrp="1"/>
          </p:cNvSpPr>
          <p:nvPr>
            <p:ph type="title"/>
          </p:nvPr>
        </p:nvSpPr>
        <p:spPr/>
        <p:txBody>
          <a:bodyPr/>
          <a:lstStyle/>
          <a:p>
            <a:r>
              <a:rPr lang="en-US" dirty="0"/>
              <a:t>My Current Go-To</a:t>
            </a:r>
            <a:br>
              <a:rPr lang="en-US" dirty="0"/>
            </a:br>
            <a:r>
              <a:rPr lang="en-US" dirty="0"/>
              <a:t>For Notes</a:t>
            </a:r>
          </a:p>
        </p:txBody>
      </p:sp>
      <p:sp>
        <p:nvSpPr>
          <p:cNvPr id="5" name="Slide Number Placeholder 4">
            <a:extLst>
              <a:ext uri="{FF2B5EF4-FFF2-40B4-BE49-F238E27FC236}">
                <a16:creationId xmlns:a16="http://schemas.microsoft.com/office/drawing/2014/main" id="{A1AC1AD0-E50E-E96D-0044-4016EEB04C0F}"/>
              </a:ext>
            </a:extLst>
          </p:cNvPr>
          <p:cNvSpPr>
            <a:spLocks noGrp="1"/>
          </p:cNvSpPr>
          <p:nvPr>
            <p:ph type="sldNum" sz="quarter" idx="4"/>
          </p:nvPr>
        </p:nvSpPr>
        <p:spPr/>
        <p:txBody>
          <a:bodyPr/>
          <a:lstStyle/>
          <a:p>
            <a:pPr algn="r" defTabSz="228600">
              <a:spcAft>
                <a:spcPts val="1200"/>
              </a:spcAft>
            </a:pPr>
            <a:fld id="{CC9E6EB9-168E-4914-8CC7-2E853AFB4F1B}" type="slidenum">
              <a:rPr lang="en-US" smtClean="0"/>
              <a:pPr algn="r" defTabSz="228600">
                <a:spcAft>
                  <a:spcPts val="1200"/>
                </a:spcAft>
              </a:pPr>
              <a:t>22</a:t>
            </a:fld>
            <a:endParaRPr lang="en-US"/>
          </a:p>
        </p:txBody>
      </p:sp>
      <p:pic>
        <p:nvPicPr>
          <p:cNvPr id="2050" name="Picture 2" descr="Visual Studio Code full logo transparent PNG - StickPNG">
            <a:extLst>
              <a:ext uri="{FF2B5EF4-FFF2-40B4-BE49-F238E27FC236}">
                <a16:creationId xmlns:a16="http://schemas.microsoft.com/office/drawing/2014/main" id="{E5C3A78B-F8C5-8F6E-99E2-7ECAB9EAF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287" y="2078318"/>
            <a:ext cx="3781426" cy="1939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595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BA14266-42F1-849F-561B-6881277D6115}"/>
              </a:ext>
            </a:extLst>
          </p:cNvPr>
          <p:cNvSpPr>
            <a:spLocks noGrp="1"/>
          </p:cNvSpPr>
          <p:nvPr>
            <p:ph type="pic" sz="quarter" idx="13"/>
          </p:nvPr>
        </p:nvSpPr>
        <p:spPr/>
        <p:txBody>
          <a:bodyPr/>
          <a:lstStyle/>
          <a:p>
            <a:endParaRPr lang="en-US"/>
          </a:p>
        </p:txBody>
      </p:sp>
      <p:sp>
        <p:nvSpPr>
          <p:cNvPr id="6" name="Title 5">
            <a:extLst>
              <a:ext uri="{FF2B5EF4-FFF2-40B4-BE49-F238E27FC236}">
                <a16:creationId xmlns:a16="http://schemas.microsoft.com/office/drawing/2014/main" id="{94723ECA-BD54-4897-EB09-484933E3C1A8}"/>
              </a:ext>
            </a:extLst>
          </p:cNvPr>
          <p:cNvSpPr>
            <a:spLocks noGrp="1"/>
          </p:cNvSpPr>
          <p:nvPr>
            <p:ph type="title"/>
          </p:nvPr>
        </p:nvSpPr>
        <p:spPr/>
        <p:txBody>
          <a:bodyPr/>
          <a:lstStyle/>
          <a:p>
            <a:r>
              <a:rPr lang="en-US" dirty="0"/>
              <a:t>The Daily Log</a:t>
            </a:r>
          </a:p>
        </p:txBody>
      </p:sp>
      <p:sp>
        <p:nvSpPr>
          <p:cNvPr id="8" name="Text Placeholder 7">
            <a:extLst>
              <a:ext uri="{FF2B5EF4-FFF2-40B4-BE49-F238E27FC236}">
                <a16:creationId xmlns:a16="http://schemas.microsoft.com/office/drawing/2014/main" id="{3133C1D1-D70F-B9D1-C2F4-749705A00078}"/>
              </a:ext>
            </a:extLst>
          </p:cNvPr>
          <p:cNvSpPr>
            <a:spLocks noGrp="1"/>
          </p:cNvSpPr>
          <p:nvPr>
            <p:ph type="body" sz="quarter" idx="16"/>
          </p:nvPr>
        </p:nvSpPr>
        <p:spPr/>
        <p:txBody>
          <a:bodyPr/>
          <a:lstStyle/>
          <a:p>
            <a:endParaRPr lang="en-US"/>
          </a:p>
        </p:txBody>
      </p:sp>
      <p:sp>
        <p:nvSpPr>
          <p:cNvPr id="5" name="Slide Number Placeholder 4">
            <a:extLst>
              <a:ext uri="{FF2B5EF4-FFF2-40B4-BE49-F238E27FC236}">
                <a16:creationId xmlns:a16="http://schemas.microsoft.com/office/drawing/2014/main" id="{9695FE3C-DA82-C03C-BDDC-D6CF970FDC0A}"/>
              </a:ext>
            </a:extLst>
          </p:cNvPr>
          <p:cNvSpPr>
            <a:spLocks noGrp="1"/>
          </p:cNvSpPr>
          <p:nvPr>
            <p:ph type="sldNum" sz="quarter" idx="4294967295"/>
          </p:nvPr>
        </p:nvSpPr>
        <p:spPr>
          <a:xfrm>
            <a:off x="11811000" y="6477000"/>
            <a:ext cx="381000" cy="207963"/>
          </a:xfrm>
        </p:spPr>
        <p:txBody>
          <a:bodyPr/>
          <a:lstStyle/>
          <a:p>
            <a:pPr algn="r" defTabSz="228600">
              <a:spcAft>
                <a:spcPts val="1200"/>
              </a:spcAft>
            </a:pPr>
            <a:fld id="{CC9E6EB9-168E-4914-8CC7-2E853AFB4F1B}" type="slidenum">
              <a:rPr lang="en-US" smtClean="0"/>
              <a:pPr algn="r" defTabSz="228600">
                <a:spcAft>
                  <a:spcPts val="1200"/>
                </a:spcAft>
              </a:pPr>
              <a:t>23</a:t>
            </a:fld>
            <a:endParaRPr lang="en-US"/>
          </a:p>
        </p:txBody>
      </p:sp>
    </p:spTree>
    <p:extLst>
      <p:ext uri="{BB962C8B-B14F-4D97-AF65-F5344CB8AC3E}">
        <p14:creationId xmlns:p14="http://schemas.microsoft.com/office/powerpoint/2010/main" val="3696124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57EF995-9ECA-AD77-E2E5-FBA362AAD5DA}"/>
              </a:ext>
            </a:extLst>
          </p:cNvPr>
          <p:cNvSpPr>
            <a:spLocks noGrp="1"/>
          </p:cNvSpPr>
          <p:nvPr>
            <p:ph type="body" sz="quarter" idx="14"/>
          </p:nvPr>
        </p:nvSpPr>
        <p:spPr/>
        <p:txBody>
          <a:bodyPr/>
          <a:lstStyle/>
          <a:p>
            <a:r>
              <a:rPr lang="en-US" dirty="0"/>
              <a:t>Inspired by Bullet Journaling</a:t>
            </a:r>
          </a:p>
          <a:p>
            <a:pPr marL="342900" indent="-342900">
              <a:buFont typeface="Arial" panose="020B0604020202020204" pitchFamily="34" charset="0"/>
              <a:buChar char="•"/>
            </a:pPr>
            <a:r>
              <a:rPr lang="en-US" dirty="0"/>
              <a:t>And 7 Habits of Highly Effective People as the Daily Record of Events</a:t>
            </a:r>
          </a:p>
          <a:p>
            <a:r>
              <a:rPr lang="en-US" dirty="0"/>
              <a:t>Logging time accurately is easy</a:t>
            </a:r>
          </a:p>
          <a:p>
            <a:r>
              <a:rPr lang="en-US" dirty="0"/>
              <a:t>Enables ability to compile effort metrics, even if client doesn’t require it (yet)</a:t>
            </a:r>
          </a:p>
          <a:p>
            <a:pPr marL="342900" indent="-342900">
              <a:buFont typeface="Arial" panose="020B0604020202020204" pitchFamily="34" charset="0"/>
              <a:buChar char="•"/>
            </a:pPr>
            <a:endParaRPr lang="en-US" dirty="0"/>
          </a:p>
        </p:txBody>
      </p:sp>
      <p:sp>
        <p:nvSpPr>
          <p:cNvPr id="6" name="Content Placeholder 5">
            <a:extLst>
              <a:ext uri="{FF2B5EF4-FFF2-40B4-BE49-F238E27FC236}">
                <a16:creationId xmlns:a16="http://schemas.microsoft.com/office/drawing/2014/main" id="{76D54389-CC08-116F-AD45-7895E8D0D60E}"/>
              </a:ext>
            </a:extLst>
          </p:cNvPr>
          <p:cNvSpPr>
            <a:spLocks noGrp="1"/>
          </p:cNvSpPr>
          <p:nvPr>
            <p:ph sz="quarter" idx="10"/>
          </p:nvPr>
        </p:nvSpPr>
        <p:spPr/>
        <p:txBody>
          <a:bodyPr/>
          <a:lstStyle/>
          <a:p>
            <a:endParaRPr lang="en-US"/>
          </a:p>
        </p:txBody>
      </p:sp>
      <p:sp>
        <p:nvSpPr>
          <p:cNvPr id="5" name="Title 4">
            <a:extLst>
              <a:ext uri="{FF2B5EF4-FFF2-40B4-BE49-F238E27FC236}">
                <a16:creationId xmlns:a16="http://schemas.microsoft.com/office/drawing/2014/main" id="{EF1A9D3F-413E-6F7A-4460-94C6E089E78B}"/>
              </a:ext>
            </a:extLst>
          </p:cNvPr>
          <p:cNvSpPr>
            <a:spLocks noGrp="1"/>
          </p:cNvSpPr>
          <p:nvPr>
            <p:ph type="title"/>
          </p:nvPr>
        </p:nvSpPr>
        <p:spPr/>
        <p:txBody>
          <a:bodyPr/>
          <a:lstStyle/>
          <a:p>
            <a:r>
              <a:rPr lang="en-US" dirty="0"/>
              <a:t>Record of what I was doing throughout the day</a:t>
            </a:r>
          </a:p>
        </p:txBody>
      </p:sp>
      <p:pic>
        <p:nvPicPr>
          <p:cNvPr id="8" name="Picture 7">
            <a:extLst>
              <a:ext uri="{FF2B5EF4-FFF2-40B4-BE49-F238E27FC236}">
                <a16:creationId xmlns:a16="http://schemas.microsoft.com/office/drawing/2014/main" id="{ECEBD2AD-A1EB-1E2B-EE7D-2EA2B8B01437}"/>
              </a:ext>
            </a:extLst>
          </p:cNvPr>
          <p:cNvPicPr>
            <a:picLocks noChangeAspect="1"/>
          </p:cNvPicPr>
          <p:nvPr/>
        </p:nvPicPr>
        <p:blipFill>
          <a:blip r:embed="rId3"/>
          <a:stretch>
            <a:fillRect/>
          </a:stretch>
        </p:blipFill>
        <p:spPr>
          <a:xfrm>
            <a:off x="6430488" y="886611"/>
            <a:ext cx="5003186" cy="5282619"/>
          </a:xfrm>
          <a:prstGeom prst="rect">
            <a:avLst/>
          </a:prstGeom>
        </p:spPr>
      </p:pic>
    </p:spTree>
    <p:extLst>
      <p:ext uri="{BB962C8B-B14F-4D97-AF65-F5344CB8AC3E}">
        <p14:creationId xmlns:p14="http://schemas.microsoft.com/office/powerpoint/2010/main" val="4024960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51B0A7-D584-7F6A-40E4-C1C1D0400512}"/>
              </a:ext>
            </a:extLst>
          </p:cNvPr>
          <p:cNvSpPr>
            <a:spLocks noGrp="1"/>
          </p:cNvSpPr>
          <p:nvPr>
            <p:ph type="body" sz="quarter" idx="14"/>
          </p:nvPr>
        </p:nvSpPr>
        <p:spPr/>
        <p:txBody>
          <a:bodyPr/>
          <a:lstStyle/>
          <a:p>
            <a:r>
              <a:rPr lang="en-US" dirty="0"/>
              <a:t>Perfect for journaling unexpected conversations and events</a:t>
            </a:r>
          </a:p>
          <a:p>
            <a:pPr marL="342900" indent="-342900">
              <a:buFont typeface="Arial" panose="020B0604020202020204" pitchFamily="34" charset="0"/>
              <a:buChar char="•"/>
            </a:pPr>
            <a:r>
              <a:rPr lang="en-US" dirty="0"/>
              <a:t>These can be extracted into a better location later</a:t>
            </a:r>
          </a:p>
          <a:p>
            <a:endParaRPr lang="en-US" dirty="0"/>
          </a:p>
        </p:txBody>
      </p:sp>
      <p:sp>
        <p:nvSpPr>
          <p:cNvPr id="3" name="Content Placeholder 2">
            <a:extLst>
              <a:ext uri="{FF2B5EF4-FFF2-40B4-BE49-F238E27FC236}">
                <a16:creationId xmlns:a16="http://schemas.microsoft.com/office/drawing/2014/main" id="{02015DD6-4F39-D42C-B201-19F634D60D56}"/>
              </a:ext>
            </a:extLst>
          </p:cNvPr>
          <p:cNvSpPr>
            <a:spLocks noGrp="1"/>
          </p:cNvSpPr>
          <p:nvPr>
            <p:ph sz="quarter" idx="10"/>
          </p:nvPr>
        </p:nvSpPr>
        <p:spPr/>
        <p:txBody>
          <a:bodyPr/>
          <a:lstStyle/>
          <a:p>
            <a:endParaRPr lang="en-US"/>
          </a:p>
        </p:txBody>
      </p:sp>
      <p:sp>
        <p:nvSpPr>
          <p:cNvPr id="4" name="Title 3">
            <a:extLst>
              <a:ext uri="{FF2B5EF4-FFF2-40B4-BE49-F238E27FC236}">
                <a16:creationId xmlns:a16="http://schemas.microsoft.com/office/drawing/2014/main" id="{D9DBE4F0-EB84-39C3-CDBA-3428078A3CB2}"/>
              </a:ext>
            </a:extLst>
          </p:cNvPr>
          <p:cNvSpPr>
            <a:spLocks noGrp="1"/>
          </p:cNvSpPr>
          <p:nvPr>
            <p:ph type="title"/>
          </p:nvPr>
        </p:nvSpPr>
        <p:spPr/>
        <p:txBody>
          <a:bodyPr/>
          <a:lstStyle/>
          <a:p>
            <a:r>
              <a:rPr lang="en-US" dirty="0"/>
              <a:t>Ad-hoc</a:t>
            </a:r>
            <a:br>
              <a:rPr lang="en-US" dirty="0"/>
            </a:br>
            <a:r>
              <a:rPr lang="en-US" dirty="0"/>
              <a:t>Information Capture</a:t>
            </a:r>
          </a:p>
        </p:txBody>
      </p:sp>
      <p:pic>
        <p:nvPicPr>
          <p:cNvPr id="7" name="Picture 6">
            <a:extLst>
              <a:ext uri="{FF2B5EF4-FFF2-40B4-BE49-F238E27FC236}">
                <a16:creationId xmlns:a16="http://schemas.microsoft.com/office/drawing/2014/main" id="{77AAD39D-A8D1-C4B5-9ADE-B16B0985CB75}"/>
              </a:ext>
            </a:extLst>
          </p:cNvPr>
          <p:cNvPicPr>
            <a:picLocks noChangeAspect="1"/>
          </p:cNvPicPr>
          <p:nvPr/>
        </p:nvPicPr>
        <p:blipFill>
          <a:blip r:embed="rId3"/>
          <a:stretch>
            <a:fillRect/>
          </a:stretch>
        </p:blipFill>
        <p:spPr>
          <a:xfrm>
            <a:off x="5905500" y="402081"/>
            <a:ext cx="5748350" cy="5874027"/>
          </a:xfrm>
          <a:prstGeom prst="rect">
            <a:avLst/>
          </a:prstGeom>
        </p:spPr>
      </p:pic>
    </p:spTree>
    <p:extLst>
      <p:ext uri="{BB962C8B-B14F-4D97-AF65-F5344CB8AC3E}">
        <p14:creationId xmlns:p14="http://schemas.microsoft.com/office/powerpoint/2010/main" val="3153318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80BB53-746C-0EAE-B305-EB4D17A2BCFD}"/>
              </a:ext>
            </a:extLst>
          </p:cNvPr>
          <p:cNvSpPr>
            <a:spLocks noGrp="1"/>
          </p:cNvSpPr>
          <p:nvPr>
            <p:ph type="body" sz="quarter" idx="14"/>
          </p:nvPr>
        </p:nvSpPr>
        <p:spPr>
          <a:xfrm>
            <a:off x="381000" y="3004457"/>
            <a:ext cx="4857410" cy="2869570"/>
          </a:xfrm>
        </p:spPr>
        <p:txBody>
          <a:bodyPr/>
          <a:lstStyle/>
          <a:p>
            <a:r>
              <a:rPr lang="en-US" dirty="0"/>
              <a:t>Perfect for single actions where defining a parent project is overkill</a:t>
            </a:r>
          </a:p>
        </p:txBody>
      </p:sp>
      <p:sp>
        <p:nvSpPr>
          <p:cNvPr id="3" name="Content Placeholder 2">
            <a:extLst>
              <a:ext uri="{FF2B5EF4-FFF2-40B4-BE49-F238E27FC236}">
                <a16:creationId xmlns:a16="http://schemas.microsoft.com/office/drawing/2014/main" id="{2DC9A42F-423F-1DE8-29CB-7977B8EDF33E}"/>
              </a:ext>
            </a:extLst>
          </p:cNvPr>
          <p:cNvSpPr>
            <a:spLocks noGrp="1"/>
          </p:cNvSpPr>
          <p:nvPr>
            <p:ph sz="quarter" idx="10"/>
          </p:nvPr>
        </p:nvSpPr>
        <p:spPr/>
        <p:txBody>
          <a:bodyPr/>
          <a:lstStyle/>
          <a:p>
            <a:endParaRPr lang="en-US"/>
          </a:p>
        </p:txBody>
      </p:sp>
      <p:sp>
        <p:nvSpPr>
          <p:cNvPr id="4" name="Title 3">
            <a:extLst>
              <a:ext uri="{FF2B5EF4-FFF2-40B4-BE49-F238E27FC236}">
                <a16:creationId xmlns:a16="http://schemas.microsoft.com/office/drawing/2014/main" id="{4204D8DB-8C06-D482-0D19-75F2CE5FDCDD}"/>
              </a:ext>
            </a:extLst>
          </p:cNvPr>
          <p:cNvSpPr>
            <a:spLocks noGrp="1"/>
          </p:cNvSpPr>
          <p:nvPr>
            <p:ph type="title"/>
          </p:nvPr>
        </p:nvSpPr>
        <p:spPr/>
        <p:txBody>
          <a:bodyPr/>
          <a:lstStyle/>
          <a:p>
            <a:r>
              <a:rPr lang="en-US" dirty="0"/>
              <a:t>Small “one off” To-dos</a:t>
            </a:r>
          </a:p>
        </p:txBody>
      </p:sp>
      <p:pic>
        <p:nvPicPr>
          <p:cNvPr id="6" name="Picture 5">
            <a:extLst>
              <a:ext uri="{FF2B5EF4-FFF2-40B4-BE49-F238E27FC236}">
                <a16:creationId xmlns:a16="http://schemas.microsoft.com/office/drawing/2014/main" id="{00B4C26C-21F2-9EC0-E6CD-30BA3B785A48}"/>
              </a:ext>
            </a:extLst>
          </p:cNvPr>
          <p:cNvPicPr>
            <a:picLocks noChangeAspect="1"/>
          </p:cNvPicPr>
          <p:nvPr/>
        </p:nvPicPr>
        <p:blipFill>
          <a:blip r:embed="rId3"/>
          <a:stretch>
            <a:fillRect/>
          </a:stretch>
        </p:blipFill>
        <p:spPr>
          <a:xfrm>
            <a:off x="5238411" y="1818370"/>
            <a:ext cx="6572588" cy="2679838"/>
          </a:xfrm>
          <a:prstGeom prst="rect">
            <a:avLst/>
          </a:prstGeom>
        </p:spPr>
      </p:pic>
      <p:pic>
        <p:nvPicPr>
          <p:cNvPr id="8" name="Picture 7">
            <a:extLst>
              <a:ext uri="{FF2B5EF4-FFF2-40B4-BE49-F238E27FC236}">
                <a16:creationId xmlns:a16="http://schemas.microsoft.com/office/drawing/2014/main" id="{9083130F-9CC6-84DA-3DCE-F4BB0DD9F52E}"/>
              </a:ext>
            </a:extLst>
          </p:cNvPr>
          <p:cNvPicPr>
            <a:picLocks noChangeAspect="1"/>
          </p:cNvPicPr>
          <p:nvPr/>
        </p:nvPicPr>
        <p:blipFill>
          <a:blip r:embed="rId4"/>
          <a:stretch>
            <a:fillRect/>
          </a:stretch>
        </p:blipFill>
        <p:spPr>
          <a:xfrm>
            <a:off x="4171557" y="4637313"/>
            <a:ext cx="7639443" cy="1644735"/>
          </a:xfrm>
          <a:prstGeom prst="rect">
            <a:avLst/>
          </a:prstGeom>
        </p:spPr>
      </p:pic>
    </p:spTree>
    <p:extLst>
      <p:ext uri="{BB962C8B-B14F-4D97-AF65-F5344CB8AC3E}">
        <p14:creationId xmlns:p14="http://schemas.microsoft.com/office/powerpoint/2010/main" val="76096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90CC3F-95C2-C073-A9CB-571C302D8839}"/>
              </a:ext>
            </a:extLst>
          </p:cNvPr>
          <p:cNvSpPr>
            <a:spLocks noGrp="1"/>
          </p:cNvSpPr>
          <p:nvPr>
            <p:ph type="body" sz="quarter" idx="14"/>
          </p:nvPr>
        </p:nvSpPr>
        <p:spPr/>
        <p:txBody>
          <a:bodyPr/>
          <a:lstStyle/>
          <a:p>
            <a:r>
              <a:rPr lang="en-US" dirty="0"/>
              <a:t>Usually these are for my repeating events - singular meetings should have a well defined agenda on the meeting invite</a:t>
            </a:r>
          </a:p>
        </p:txBody>
      </p:sp>
      <p:sp>
        <p:nvSpPr>
          <p:cNvPr id="3" name="Content Placeholder 2">
            <a:extLst>
              <a:ext uri="{FF2B5EF4-FFF2-40B4-BE49-F238E27FC236}">
                <a16:creationId xmlns:a16="http://schemas.microsoft.com/office/drawing/2014/main" id="{9E332945-A9B3-11F4-22F1-012450766E68}"/>
              </a:ext>
            </a:extLst>
          </p:cNvPr>
          <p:cNvSpPr>
            <a:spLocks noGrp="1"/>
          </p:cNvSpPr>
          <p:nvPr>
            <p:ph sz="quarter" idx="10"/>
          </p:nvPr>
        </p:nvSpPr>
        <p:spPr/>
        <p:txBody>
          <a:bodyPr/>
          <a:lstStyle/>
          <a:p>
            <a:endParaRPr lang="en-US"/>
          </a:p>
        </p:txBody>
      </p:sp>
      <p:sp>
        <p:nvSpPr>
          <p:cNvPr id="4" name="Title 3">
            <a:extLst>
              <a:ext uri="{FF2B5EF4-FFF2-40B4-BE49-F238E27FC236}">
                <a16:creationId xmlns:a16="http://schemas.microsoft.com/office/drawing/2014/main" id="{3C4892E9-7749-20B4-888A-72D14281C1A1}"/>
              </a:ext>
            </a:extLst>
          </p:cNvPr>
          <p:cNvSpPr>
            <a:spLocks noGrp="1"/>
          </p:cNvSpPr>
          <p:nvPr>
            <p:ph type="title"/>
          </p:nvPr>
        </p:nvSpPr>
        <p:spPr/>
        <p:txBody>
          <a:bodyPr/>
          <a:lstStyle/>
          <a:p>
            <a:r>
              <a:rPr lang="en-US" dirty="0"/>
              <a:t>Event specific agendas</a:t>
            </a:r>
          </a:p>
        </p:txBody>
      </p:sp>
      <p:pic>
        <p:nvPicPr>
          <p:cNvPr id="6" name="Picture 5">
            <a:extLst>
              <a:ext uri="{FF2B5EF4-FFF2-40B4-BE49-F238E27FC236}">
                <a16:creationId xmlns:a16="http://schemas.microsoft.com/office/drawing/2014/main" id="{DDABF63E-8A42-1DF9-2577-EE517608B18A}"/>
              </a:ext>
            </a:extLst>
          </p:cNvPr>
          <p:cNvPicPr>
            <a:picLocks noChangeAspect="1"/>
          </p:cNvPicPr>
          <p:nvPr/>
        </p:nvPicPr>
        <p:blipFill>
          <a:blip r:embed="rId2"/>
          <a:stretch>
            <a:fillRect/>
          </a:stretch>
        </p:blipFill>
        <p:spPr>
          <a:xfrm>
            <a:off x="5581330" y="3853544"/>
            <a:ext cx="6229670" cy="2152761"/>
          </a:xfrm>
          <a:prstGeom prst="rect">
            <a:avLst/>
          </a:prstGeom>
        </p:spPr>
      </p:pic>
    </p:spTree>
    <p:extLst>
      <p:ext uri="{BB962C8B-B14F-4D97-AF65-F5344CB8AC3E}">
        <p14:creationId xmlns:p14="http://schemas.microsoft.com/office/powerpoint/2010/main" val="3382141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6C6E83-CC8D-D58A-8141-8015FF6733A1}"/>
              </a:ext>
            </a:extLst>
          </p:cNvPr>
          <p:cNvSpPr>
            <a:spLocks noGrp="1"/>
          </p:cNvSpPr>
          <p:nvPr>
            <p:ph type="body" sz="quarter" idx="14"/>
          </p:nvPr>
        </p:nvSpPr>
        <p:spPr/>
        <p:txBody>
          <a:bodyPr/>
          <a:lstStyle/>
          <a:p>
            <a:r>
              <a:rPr lang="en-US" dirty="0"/>
              <a:t>Larger projects will either be in data store used by the entire team (Teams, JIRA, etc.) or in a dedicated file folder</a:t>
            </a:r>
          </a:p>
        </p:txBody>
      </p:sp>
      <p:sp>
        <p:nvSpPr>
          <p:cNvPr id="3" name="Content Placeholder 2">
            <a:extLst>
              <a:ext uri="{FF2B5EF4-FFF2-40B4-BE49-F238E27FC236}">
                <a16:creationId xmlns:a16="http://schemas.microsoft.com/office/drawing/2014/main" id="{DEB61EA4-5F43-4DC7-CC29-7C02D75F474D}"/>
              </a:ext>
            </a:extLst>
          </p:cNvPr>
          <p:cNvSpPr>
            <a:spLocks noGrp="1"/>
          </p:cNvSpPr>
          <p:nvPr>
            <p:ph sz="quarter" idx="10"/>
          </p:nvPr>
        </p:nvSpPr>
        <p:spPr/>
        <p:txBody>
          <a:bodyPr/>
          <a:lstStyle/>
          <a:p>
            <a:endParaRPr lang="en-US"/>
          </a:p>
        </p:txBody>
      </p:sp>
      <p:sp>
        <p:nvSpPr>
          <p:cNvPr id="4" name="Title 3">
            <a:extLst>
              <a:ext uri="{FF2B5EF4-FFF2-40B4-BE49-F238E27FC236}">
                <a16:creationId xmlns:a16="http://schemas.microsoft.com/office/drawing/2014/main" id="{2A995452-DAB0-D68E-F072-FF36986EA9AC}"/>
              </a:ext>
            </a:extLst>
          </p:cNvPr>
          <p:cNvSpPr>
            <a:spLocks noGrp="1"/>
          </p:cNvSpPr>
          <p:nvPr>
            <p:ph type="title"/>
          </p:nvPr>
        </p:nvSpPr>
        <p:spPr/>
        <p:txBody>
          <a:bodyPr/>
          <a:lstStyle/>
          <a:p>
            <a:r>
              <a:rPr lang="en-US" dirty="0"/>
              <a:t>Small project tracking</a:t>
            </a:r>
          </a:p>
        </p:txBody>
      </p:sp>
      <p:pic>
        <p:nvPicPr>
          <p:cNvPr id="7" name="Picture 6">
            <a:extLst>
              <a:ext uri="{FF2B5EF4-FFF2-40B4-BE49-F238E27FC236}">
                <a16:creationId xmlns:a16="http://schemas.microsoft.com/office/drawing/2014/main" id="{3733E395-3310-57F0-1752-D0F1D79EAE97}"/>
              </a:ext>
            </a:extLst>
          </p:cNvPr>
          <p:cNvPicPr>
            <a:picLocks noChangeAspect="1"/>
          </p:cNvPicPr>
          <p:nvPr/>
        </p:nvPicPr>
        <p:blipFill>
          <a:blip r:embed="rId3"/>
          <a:stretch>
            <a:fillRect/>
          </a:stretch>
        </p:blipFill>
        <p:spPr>
          <a:xfrm>
            <a:off x="4355515" y="4471060"/>
            <a:ext cx="7455484" cy="1328760"/>
          </a:xfrm>
          <a:prstGeom prst="rect">
            <a:avLst/>
          </a:prstGeom>
        </p:spPr>
      </p:pic>
    </p:spTree>
    <p:extLst>
      <p:ext uri="{BB962C8B-B14F-4D97-AF65-F5344CB8AC3E}">
        <p14:creationId xmlns:p14="http://schemas.microsoft.com/office/powerpoint/2010/main" val="2080545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BA14266-42F1-849F-561B-6881277D6115}"/>
              </a:ext>
            </a:extLst>
          </p:cNvPr>
          <p:cNvSpPr>
            <a:spLocks noGrp="1"/>
          </p:cNvSpPr>
          <p:nvPr>
            <p:ph type="pic" sz="quarter" idx="13"/>
          </p:nvPr>
        </p:nvSpPr>
        <p:spPr/>
        <p:txBody>
          <a:bodyPr/>
          <a:lstStyle/>
          <a:p>
            <a:endParaRPr lang="en-US"/>
          </a:p>
        </p:txBody>
      </p:sp>
      <p:sp>
        <p:nvSpPr>
          <p:cNvPr id="6" name="Title 5">
            <a:extLst>
              <a:ext uri="{FF2B5EF4-FFF2-40B4-BE49-F238E27FC236}">
                <a16:creationId xmlns:a16="http://schemas.microsoft.com/office/drawing/2014/main" id="{94723ECA-BD54-4897-EB09-484933E3C1A8}"/>
              </a:ext>
            </a:extLst>
          </p:cNvPr>
          <p:cNvSpPr>
            <a:spLocks noGrp="1"/>
          </p:cNvSpPr>
          <p:nvPr>
            <p:ph type="title"/>
          </p:nvPr>
        </p:nvSpPr>
        <p:spPr>
          <a:xfrm>
            <a:off x="1143001" y="381000"/>
            <a:ext cx="6412831" cy="3915092"/>
          </a:xfrm>
        </p:spPr>
        <p:txBody>
          <a:bodyPr/>
          <a:lstStyle/>
          <a:p>
            <a:r>
              <a:rPr lang="en-US" dirty="0"/>
              <a:t>The PARA Method</a:t>
            </a:r>
          </a:p>
        </p:txBody>
      </p:sp>
      <p:sp>
        <p:nvSpPr>
          <p:cNvPr id="8" name="Text Placeholder 7">
            <a:extLst>
              <a:ext uri="{FF2B5EF4-FFF2-40B4-BE49-F238E27FC236}">
                <a16:creationId xmlns:a16="http://schemas.microsoft.com/office/drawing/2014/main" id="{3133C1D1-D70F-B9D1-C2F4-749705A00078}"/>
              </a:ext>
            </a:extLst>
          </p:cNvPr>
          <p:cNvSpPr>
            <a:spLocks noGrp="1"/>
          </p:cNvSpPr>
          <p:nvPr>
            <p:ph type="body" sz="quarter" idx="16"/>
          </p:nvPr>
        </p:nvSpPr>
        <p:spPr/>
        <p:txBody>
          <a:bodyPr/>
          <a:lstStyle/>
          <a:p>
            <a:endParaRPr lang="en-US"/>
          </a:p>
        </p:txBody>
      </p:sp>
      <p:sp>
        <p:nvSpPr>
          <p:cNvPr id="5" name="Slide Number Placeholder 4">
            <a:extLst>
              <a:ext uri="{FF2B5EF4-FFF2-40B4-BE49-F238E27FC236}">
                <a16:creationId xmlns:a16="http://schemas.microsoft.com/office/drawing/2014/main" id="{9695FE3C-DA82-C03C-BDDC-D6CF970FDC0A}"/>
              </a:ext>
            </a:extLst>
          </p:cNvPr>
          <p:cNvSpPr>
            <a:spLocks noGrp="1"/>
          </p:cNvSpPr>
          <p:nvPr>
            <p:ph type="sldNum" sz="quarter" idx="4294967295"/>
          </p:nvPr>
        </p:nvSpPr>
        <p:spPr>
          <a:xfrm>
            <a:off x="11811000" y="6477000"/>
            <a:ext cx="381000" cy="207963"/>
          </a:xfrm>
        </p:spPr>
        <p:txBody>
          <a:bodyPr/>
          <a:lstStyle/>
          <a:p>
            <a:pPr algn="r" defTabSz="228600">
              <a:spcAft>
                <a:spcPts val="1200"/>
              </a:spcAft>
            </a:pPr>
            <a:fld id="{CC9E6EB9-168E-4914-8CC7-2E853AFB4F1B}" type="slidenum">
              <a:rPr lang="en-US" smtClean="0"/>
              <a:pPr algn="r" defTabSz="228600">
                <a:spcAft>
                  <a:spcPts val="1200"/>
                </a:spcAft>
              </a:pPr>
              <a:t>29</a:t>
            </a:fld>
            <a:endParaRPr lang="en-US"/>
          </a:p>
        </p:txBody>
      </p:sp>
    </p:spTree>
    <p:extLst>
      <p:ext uri="{BB962C8B-B14F-4D97-AF65-F5344CB8AC3E}">
        <p14:creationId xmlns:p14="http://schemas.microsoft.com/office/powerpoint/2010/main" val="1492928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B3AC0C3-69E0-47A9-9292-9DFA30A74761}"/>
              </a:ext>
            </a:extLst>
          </p:cNvPr>
          <p:cNvSpPr>
            <a:spLocks noGrp="1"/>
          </p:cNvSpPr>
          <p:nvPr>
            <p:ph type="title"/>
          </p:nvPr>
        </p:nvSpPr>
        <p:spPr/>
        <p:txBody>
          <a:bodyPr/>
          <a:lstStyle/>
          <a:p>
            <a:r>
              <a:rPr lang="en-US" dirty="0"/>
              <a:t>The menu at a glance</a:t>
            </a:r>
          </a:p>
        </p:txBody>
      </p:sp>
      <p:sp>
        <p:nvSpPr>
          <p:cNvPr id="9" name="Text Placeholder 8">
            <a:extLst>
              <a:ext uri="{FF2B5EF4-FFF2-40B4-BE49-F238E27FC236}">
                <a16:creationId xmlns:a16="http://schemas.microsoft.com/office/drawing/2014/main" id="{E1C521A9-FAA2-1D13-F0EE-54E8E88D985C}"/>
              </a:ext>
            </a:extLst>
          </p:cNvPr>
          <p:cNvSpPr>
            <a:spLocks noGrp="1"/>
          </p:cNvSpPr>
          <p:nvPr>
            <p:ph type="body" idx="1"/>
          </p:nvPr>
        </p:nvSpPr>
        <p:spPr/>
        <p:txBody>
          <a:bodyPr/>
          <a:lstStyle/>
          <a:p>
            <a:r>
              <a:rPr lang="en-US" dirty="0"/>
              <a:t>about doing a three month assessment</a:t>
            </a:r>
          </a:p>
        </p:txBody>
      </p:sp>
      <p:sp>
        <p:nvSpPr>
          <p:cNvPr id="15" name="Content Placeholder 14">
            <a:extLst>
              <a:ext uri="{FF2B5EF4-FFF2-40B4-BE49-F238E27FC236}">
                <a16:creationId xmlns:a16="http://schemas.microsoft.com/office/drawing/2014/main" id="{778C2719-B4CA-0357-3B82-1224BCCA835D}"/>
              </a:ext>
            </a:extLst>
          </p:cNvPr>
          <p:cNvSpPr>
            <a:spLocks noGrp="1"/>
          </p:cNvSpPr>
          <p:nvPr>
            <p:ph sz="half" idx="2"/>
          </p:nvPr>
        </p:nvSpPr>
        <p:spPr/>
        <p:txBody>
          <a:bodyPr/>
          <a:lstStyle/>
          <a:p>
            <a:endParaRPr lang="en-US" dirty="0"/>
          </a:p>
        </p:txBody>
      </p:sp>
      <p:sp>
        <p:nvSpPr>
          <p:cNvPr id="11" name="Text Placeholder 10">
            <a:extLst>
              <a:ext uri="{FF2B5EF4-FFF2-40B4-BE49-F238E27FC236}">
                <a16:creationId xmlns:a16="http://schemas.microsoft.com/office/drawing/2014/main" id="{E0F8B918-A480-B83A-2B59-8D93B423AA9D}"/>
              </a:ext>
            </a:extLst>
          </p:cNvPr>
          <p:cNvSpPr>
            <a:spLocks noGrp="1"/>
          </p:cNvSpPr>
          <p:nvPr>
            <p:ph type="body" idx="18"/>
          </p:nvPr>
        </p:nvSpPr>
        <p:spPr>
          <a:xfrm>
            <a:off x="381000" y="1828800"/>
            <a:ext cx="3703820" cy="457200"/>
          </a:xfrm>
        </p:spPr>
        <p:txBody>
          <a:bodyPr/>
          <a:lstStyle/>
          <a:p>
            <a:r>
              <a:rPr lang="en-US" dirty="0"/>
              <a:t>A personal journey story</a:t>
            </a:r>
          </a:p>
        </p:txBody>
      </p:sp>
      <p:sp>
        <p:nvSpPr>
          <p:cNvPr id="16" name="Text Placeholder 15">
            <a:extLst>
              <a:ext uri="{FF2B5EF4-FFF2-40B4-BE49-F238E27FC236}">
                <a16:creationId xmlns:a16="http://schemas.microsoft.com/office/drawing/2014/main" id="{011ED067-FE78-D73A-1FB0-50AE60515646}"/>
              </a:ext>
            </a:extLst>
          </p:cNvPr>
          <p:cNvSpPr>
            <a:spLocks noGrp="1"/>
          </p:cNvSpPr>
          <p:nvPr>
            <p:ph type="body" idx="19"/>
          </p:nvPr>
        </p:nvSpPr>
        <p:spPr/>
        <p:txBody>
          <a:bodyPr/>
          <a:lstStyle/>
          <a:p>
            <a:r>
              <a:rPr lang="en-US" dirty="0"/>
              <a:t>for self-actualizing and organizing</a:t>
            </a:r>
          </a:p>
        </p:txBody>
      </p:sp>
      <p:sp>
        <p:nvSpPr>
          <p:cNvPr id="17" name="Content Placeholder 16">
            <a:extLst>
              <a:ext uri="{FF2B5EF4-FFF2-40B4-BE49-F238E27FC236}">
                <a16:creationId xmlns:a16="http://schemas.microsoft.com/office/drawing/2014/main" id="{DE614A79-960E-3300-FCC6-6A0B9C84D915}"/>
              </a:ext>
            </a:extLst>
          </p:cNvPr>
          <p:cNvSpPr>
            <a:spLocks noGrp="1"/>
          </p:cNvSpPr>
          <p:nvPr>
            <p:ph sz="half" idx="20"/>
          </p:nvPr>
        </p:nvSpPr>
        <p:spPr/>
        <p:txBody>
          <a:bodyPr/>
          <a:lstStyle/>
          <a:p>
            <a:endParaRPr lang="en-US"/>
          </a:p>
        </p:txBody>
      </p:sp>
      <p:sp>
        <p:nvSpPr>
          <p:cNvPr id="18" name="Text Placeholder 17">
            <a:extLst>
              <a:ext uri="{FF2B5EF4-FFF2-40B4-BE49-F238E27FC236}">
                <a16:creationId xmlns:a16="http://schemas.microsoft.com/office/drawing/2014/main" id="{07DA0F81-B635-978A-F399-533C29CE24EA}"/>
              </a:ext>
            </a:extLst>
          </p:cNvPr>
          <p:cNvSpPr>
            <a:spLocks noGrp="1"/>
          </p:cNvSpPr>
          <p:nvPr>
            <p:ph type="body" idx="21"/>
          </p:nvPr>
        </p:nvSpPr>
        <p:spPr/>
        <p:txBody>
          <a:bodyPr/>
          <a:lstStyle/>
          <a:p>
            <a:r>
              <a:rPr lang="en-US" dirty="0"/>
              <a:t>Tools and techniques</a:t>
            </a:r>
          </a:p>
        </p:txBody>
      </p:sp>
      <p:sp>
        <p:nvSpPr>
          <p:cNvPr id="19" name="Text Placeholder 18">
            <a:extLst>
              <a:ext uri="{FF2B5EF4-FFF2-40B4-BE49-F238E27FC236}">
                <a16:creationId xmlns:a16="http://schemas.microsoft.com/office/drawing/2014/main" id="{EF9D2E5C-F5D0-9E14-C897-E01FB48FE15B}"/>
              </a:ext>
            </a:extLst>
          </p:cNvPr>
          <p:cNvSpPr>
            <a:spLocks noGrp="1"/>
          </p:cNvSpPr>
          <p:nvPr>
            <p:ph type="body" idx="22"/>
          </p:nvPr>
        </p:nvSpPr>
        <p:spPr/>
        <p:txBody>
          <a:bodyPr/>
          <a:lstStyle/>
          <a:p>
            <a:r>
              <a:rPr lang="en-US" dirty="0"/>
              <a:t>with the audience for other experiences</a:t>
            </a:r>
          </a:p>
        </p:txBody>
      </p:sp>
      <p:sp>
        <p:nvSpPr>
          <p:cNvPr id="20" name="Content Placeholder 19">
            <a:extLst>
              <a:ext uri="{FF2B5EF4-FFF2-40B4-BE49-F238E27FC236}">
                <a16:creationId xmlns:a16="http://schemas.microsoft.com/office/drawing/2014/main" id="{BFFB05BA-5547-0BF4-2A57-3EE1CC6DCB22}"/>
              </a:ext>
            </a:extLst>
          </p:cNvPr>
          <p:cNvSpPr>
            <a:spLocks noGrp="1"/>
          </p:cNvSpPr>
          <p:nvPr>
            <p:ph sz="half" idx="23"/>
          </p:nvPr>
        </p:nvSpPr>
        <p:spPr/>
        <p:txBody>
          <a:bodyPr/>
          <a:lstStyle/>
          <a:p>
            <a:endParaRPr lang="en-US"/>
          </a:p>
        </p:txBody>
      </p:sp>
      <p:sp>
        <p:nvSpPr>
          <p:cNvPr id="21" name="Text Placeholder 20">
            <a:extLst>
              <a:ext uri="{FF2B5EF4-FFF2-40B4-BE49-F238E27FC236}">
                <a16:creationId xmlns:a16="http://schemas.microsoft.com/office/drawing/2014/main" id="{CA86CC76-59B7-435B-3FBC-3C8613B2174D}"/>
              </a:ext>
            </a:extLst>
          </p:cNvPr>
          <p:cNvSpPr>
            <a:spLocks noGrp="1"/>
          </p:cNvSpPr>
          <p:nvPr>
            <p:ph type="body" idx="24"/>
          </p:nvPr>
        </p:nvSpPr>
        <p:spPr/>
        <p:txBody>
          <a:bodyPr/>
          <a:lstStyle/>
          <a:p>
            <a:r>
              <a:rPr lang="en-US" dirty="0"/>
              <a:t>Sharing the stage</a:t>
            </a:r>
          </a:p>
        </p:txBody>
      </p:sp>
      <p:sp>
        <p:nvSpPr>
          <p:cNvPr id="4" name="Slide Number Placeholder 3">
            <a:extLst>
              <a:ext uri="{FF2B5EF4-FFF2-40B4-BE49-F238E27FC236}">
                <a16:creationId xmlns:a16="http://schemas.microsoft.com/office/drawing/2014/main" id="{BD2A5439-4EAA-304A-5CAC-8BEEBFC36D94}"/>
              </a:ext>
            </a:extLst>
          </p:cNvPr>
          <p:cNvSpPr>
            <a:spLocks noGrp="1"/>
          </p:cNvSpPr>
          <p:nvPr>
            <p:ph type="sldNum" sz="quarter" idx="4294967295"/>
          </p:nvPr>
        </p:nvSpPr>
        <p:spPr>
          <a:xfrm>
            <a:off x="11811000" y="6477000"/>
            <a:ext cx="381000" cy="207963"/>
          </a:xfrm>
        </p:spPr>
        <p:txBody>
          <a:bodyPr/>
          <a:lstStyle/>
          <a:p>
            <a:pPr algn="r" defTabSz="228600">
              <a:spcAft>
                <a:spcPts val="1200"/>
              </a:spcAft>
            </a:pPr>
            <a:fld id="{CC9E6EB9-168E-4914-8CC7-2E853AFB4F1B}" type="slidenum">
              <a:rPr lang="en-GB" smtClean="0"/>
              <a:pPr algn="r" defTabSz="228600">
                <a:spcAft>
                  <a:spcPts val="1200"/>
                </a:spcAft>
              </a:pPr>
              <a:t>3</a:t>
            </a:fld>
            <a:endParaRPr lang="en-GB"/>
          </a:p>
        </p:txBody>
      </p:sp>
    </p:spTree>
    <p:extLst>
      <p:ext uri="{BB962C8B-B14F-4D97-AF65-F5344CB8AC3E}">
        <p14:creationId xmlns:p14="http://schemas.microsoft.com/office/powerpoint/2010/main" val="2205983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7F5371-7460-D0B6-47C9-917DCD1A68E3}"/>
              </a:ext>
            </a:extLst>
          </p:cNvPr>
          <p:cNvSpPr>
            <a:spLocks noGrp="1"/>
          </p:cNvSpPr>
          <p:nvPr>
            <p:ph type="title"/>
          </p:nvPr>
        </p:nvSpPr>
        <p:spPr/>
        <p:txBody>
          <a:bodyPr/>
          <a:lstStyle/>
          <a:p>
            <a:r>
              <a:rPr lang="en-US" dirty="0"/>
              <a:t>“Organize information based on how actionable it is, not what kind of information it is.”</a:t>
            </a:r>
          </a:p>
        </p:txBody>
      </p:sp>
    </p:spTree>
    <p:extLst>
      <p:ext uri="{BB962C8B-B14F-4D97-AF65-F5344CB8AC3E}">
        <p14:creationId xmlns:p14="http://schemas.microsoft.com/office/powerpoint/2010/main" val="2854574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02000-E95F-E943-E33E-7A3442A2B94D}"/>
              </a:ext>
            </a:extLst>
          </p:cNvPr>
          <p:cNvSpPr>
            <a:spLocks noGrp="1"/>
          </p:cNvSpPr>
          <p:nvPr>
            <p:ph type="title"/>
          </p:nvPr>
        </p:nvSpPr>
        <p:spPr/>
        <p:txBody>
          <a:bodyPr/>
          <a:lstStyle/>
          <a:p>
            <a:r>
              <a:rPr lang="en-US" dirty="0"/>
              <a:t>The PARA Method</a:t>
            </a:r>
          </a:p>
        </p:txBody>
      </p:sp>
      <p:sp>
        <p:nvSpPr>
          <p:cNvPr id="4" name="Text Placeholder 3">
            <a:extLst>
              <a:ext uri="{FF2B5EF4-FFF2-40B4-BE49-F238E27FC236}">
                <a16:creationId xmlns:a16="http://schemas.microsoft.com/office/drawing/2014/main" id="{1A9CA6A1-57F4-C10C-CE81-0BC82AA76B57}"/>
              </a:ext>
            </a:extLst>
          </p:cNvPr>
          <p:cNvSpPr>
            <a:spLocks noGrp="1"/>
          </p:cNvSpPr>
          <p:nvPr>
            <p:ph type="body" idx="1"/>
          </p:nvPr>
        </p:nvSpPr>
        <p:spPr/>
        <p:txBody>
          <a:bodyPr/>
          <a:lstStyle/>
          <a:p>
            <a:r>
              <a:rPr lang="en-US" dirty="0"/>
              <a:t>Projects</a:t>
            </a:r>
          </a:p>
        </p:txBody>
      </p:sp>
      <p:sp>
        <p:nvSpPr>
          <p:cNvPr id="5" name="Text Placeholder 4">
            <a:extLst>
              <a:ext uri="{FF2B5EF4-FFF2-40B4-BE49-F238E27FC236}">
                <a16:creationId xmlns:a16="http://schemas.microsoft.com/office/drawing/2014/main" id="{D586CF37-E7D5-5971-906E-67C1A077D771}"/>
              </a:ext>
            </a:extLst>
          </p:cNvPr>
          <p:cNvSpPr>
            <a:spLocks noGrp="1"/>
          </p:cNvSpPr>
          <p:nvPr>
            <p:ph type="body" idx="18"/>
          </p:nvPr>
        </p:nvSpPr>
        <p:spPr/>
        <p:txBody>
          <a:bodyPr/>
          <a:lstStyle/>
          <a:p>
            <a:r>
              <a:rPr lang="en-US" dirty="0"/>
              <a:t>P</a:t>
            </a:r>
          </a:p>
        </p:txBody>
      </p:sp>
      <p:sp>
        <p:nvSpPr>
          <p:cNvPr id="6" name="Text Placeholder 5">
            <a:extLst>
              <a:ext uri="{FF2B5EF4-FFF2-40B4-BE49-F238E27FC236}">
                <a16:creationId xmlns:a16="http://schemas.microsoft.com/office/drawing/2014/main" id="{8A82145C-054C-647C-5E0E-5C33CDDD5C06}"/>
              </a:ext>
            </a:extLst>
          </p:cNvPr>
          <p:cNvSpPr>
            <a:spLocks noGrp="1"/>
          </p:cNvSpPr>
          <p:nvPr>
            <p:ph type="body" idx="19"/>
          </p:nvPr>
        </p:nvSpPr>
        <p:spPr/>
        <p:txBody>
          <a:bodyPr/>
          <a:lstStyle/>
          <a:p>
            <a:r>
              <a:rPr lang="en-US" dirty="0"/>
              <a:t>Areas</a:t>
            </a:r>
          </a:p>
        </p:txBody>
      </p:sp>
      <p:sp>
        <p:nvSpPr>
          <p:cNvPr id="7" name="Text Placeholder 6">
            <a:extLst>
              <a:ext uri="{FF2B5EF4-FFF2-40B4-BE49-F238E27FC236}">
                <a16:creationId xmlns:a16="http://schemas.microsoft.com/office/drawing/2014/main" id="{DBE7B877-41B6-9A00-3B70-43F1CD1436D4}"/>
              </a:ext>
            </a:extLst>
          </p:cNvPr>
          <p:cNvSpPr>
            <a:spLocks noGrp="1"/>
          </p:cNvSpPr>
          <p:nvPr>
            <p:ph type="body" idx="21"/>
          </p:nvPr>
        </p:nvSpPr>
        <p:spPr/>
        <p:txBody>
          <a:bodyPr/>
          <a:lstStyle/>
          <a:p>
            <a:r>
              <a:rPr lang="en-US" dirty="0"/>
              <a:t>A</a:t>
            </a:r>
          </a:p>
        </p:txBody>
      </p:sp>
      <p:sp>
        <p:nvSpPr>
          <p:cNvPr id="8" name="Text Placeholder 7">
            <a:extLst>
              <a:ext uri="{FF2B5EF4-FFF2-40B4-BE49-F238E27FC236}">
                <a16:creationId xmlns:a16="http://schemas.microsoft.com/office/drawing/2014/main" id="{3CD67B70-8B17-46B8-07D6-25F79675DC65}"/>
              </a:ext>
            </a:extLst>
          </p:cNvPr>
          <p:cNvSpPr>
            <a:spLocks noGrp="1"/>
          </p:cNvSpPr>
          <p:nvPr>
            <p:ph type="body" idx="22"/>
          </p:nvPr>
        </p:nvSpPr>
        <p:spPr/>
        <p:txBody>
          <a:bodyPr/>
          <a:lstStyle/>
          <a:p>
            <a:r>
              <a:rPr lang="en-US" dirty="0"/>
              <a:t>Resources</a:t>
            </a:r>
          </a:p>
        </p:txBody>
      </p:sp>
      <p:sp>
        <p:nvSpPr>
          <p:cNvPr id="9" name="Text Placeholder 8">
            <a:extLst>
              <a:ext uri="{FF2B5EF4-FFF2-40B4-BE49-F238E27FC236}">
                <a16:creationId xmlns:a16="http://schemas.microsoft.com/office/drawing/2014/main" id="{9EA7C218-8BEA-8883-AD05-65200900753F}"/>
              </a:ext>
            </a:extLst>
          </p:cNvPr>
          <p:cNvSpPr>
            <a:spLocks noGrp="1"/>
          </p:cNvSpPr>
          <p:nvPr>
            <p:ph type="body" idx="24"/>
          </p:nvPr>
        </p:nvSpPr>
        <p:spPr/>
        <p:txBody>
          <a:bodyPr/>
          <a:lstStyle/>
          <a:p>
            <a:r>
              <a:rPr lang="en-US" dirty="0"/>
              <a:t>R</a:t>
            </a:r>
          </a:p>
        </p:txBody>
      </p:sp>
      <p:sp>
        <p:nvSpPr>
          <p:cNvPr id="10" name="Text Placeholder 9">
            <a:extLst>
              <a:ext uri="{FF2B5EF4-FFF2-40B4-BE49-F238E27FC236}">
                <a16:creationId xmlns:a16="http://schemas.microsoft.com/office/drawing/2014/main" id="{2194362A-D2E2-D27A-C789-BCFBBA31A161}"/>
              </a:ext>
            </a:extLst>
          </p:cNvPr>
          <p:cNvSpPr>
            <a:spLocks noGrp="1"/>
          </p:cNvSpPr>
          <p:nvPr>
            <p:ph type="body" idx="25"/>
          </p:nvPr>
        </p:nvSpPr>
        <p:spPr/>
        <p:txBody>
          <a:bodyPr/>
          <a:lstStyle/>
          <a:p>
            <a:r>
              <a:rPr lang="en-US" dirty="0"/>
              <a:t>Archives</a:t>
            </a:r>
          </a:p>
        </p:txBody>
      </p:sp>
      <p:sp>
        <p:nvSpPr>
          <p:cNvPr id="11" name="Text Placeholder 10">
            <a:extLst>
              <a:ext uri="{FF2B5EF4-FFF2-40B4-BE49-F238E27FC236}">
                <a16:creationId xmlns:a16="http://schemas.microsoft.com/office/drawing/2014/main" id="{486BD468-C9C3-B025-19A9-E213F5DE07B8}"/>
              </a:ext>
            </a:extLst>
          </p:cNvPr>
          <p:cNvSpPr>
            <a:spLocks noGrp="1"/>
          </p:cNvSpPr>
          <p:nvPr>
            <p:ph type="body" idx="27"/>
          </p:nvPr>
        </p:nvSpPr>
        <p:spPr/>
        <p:txBody>
          <a:bodyPr/>
          <a:lstStyle/>
          <a:p>
            <a:r>
              <a:rPr lang="en-US" dirty="0"/>
              <a:t>A</a:t>
            </a:r>
          </a:p>
        </p:txBody>
      </p:sp>
      <p:sp>
        <p:nvSpPr>
          <p:cNvPr id="12" name="Content Placeholder 11">
            <a:extLst>
              <a:ext uri="{FF2B5EF4-FFF2-40B4-BE49-F238E27FC236}">
                <a16:creationId xmlns:a16="http://schemas.microsoft.com/office/drawing/2014/main" id="{418ABD55-3E6A-8260-33F1-E6026AC623EE}"/>
              </a:ext>
            </a:extLst>
          </p:cNvPr>
          <p:cNvSpPr>
            <a:spLocks noGrp="1"/>
          </p:cNvSpPr>
          <p:nvPr>
            <p:ph sz="half" idx="28"/>
          </p:nvPr>
        </p:nvSpPr>
        <p:spPr/>
        <p:txBody>
          <a:bodyPr/>
          <a:lstStyle/>
          <a:p>
            <a:r>
              <a:rPr lang="en-US" dirty="0"/>
              <a:t>Short term effort in your work or life that you’re working on right now</a:t>
            </a:r>
          </a:p>
        </p:txBody>
      </p:sp>
      <p:sp>
        <p:nvSpPr>
          <p:cNvPr id="13" name="Content Placeholder 12">
            <a:extLst>
              <a:ext uri="{FF2B5EF4-FFF2-40B4-BE49-F238E27FC236}">
                <a16:creationId xmlns:a16="http://schemas.microsoft.com/office/drawing/2014/main" id="{A64A7AF0-5418-70D3-2629-D1A8B486B2A8}"/>
              </a:ext>
            </a:extLst>
          </p:cNvPr>
          <p:cNvSpPr>
            <a:spLocks noGrp="1"/>
          </p:cNvSpPr>
          <p:nvPr>
            <p:ph sz="half" idx="29"/>
          </p:nvPr>
        </p:nvSpPr>
        <p:spPr/>
        <p:txBody>
          <a:bodyPr/>
          <a:lstStyle/>
          <a:p>
            <a:r>
              <a:rPr lang="en-US" dirty="0"/>
              <a:t>Long-term responsibilities you want to manage over time</a:t>
            </a:r>
          </a:p>
        </p:txBody>
      </p:sp>
      <p:sp>
        <p:nvSpPr>
          <p:cNvPr id="14" name="Content Placeholder 13">
            <a:extLst>
              <a:ext uri="{FF2B5EF4-FFF2-40B4-BE49-F238E27FC236}">
                <a16:creationId xmlns:a16="http://schemas.microsoft.com/office/drawing/2014/main" id="{1E112553-F023-9338-276C-7ADFF5737C6E}"/>
              </a:ext>
            </a:extLst>
          </p:cNvPr>
          <p:cNvSpPr>
            <a:spLocks noGrp="1"/>
          </p:cNvSpPr>
          <p:nvPr>
            <p:ph sz="half" idx="30"/>
          </p:nvPr>
        </p:nvSpPr>
        <p:spPr/>
        <p:txBody>
          <a:bodyPr/>
          <a:lstStyle/>
          <a:p>
            <a:r>
              <a:rPr lang="en-US" dirty="0"/>
              <a:t>Topics or interests that may be useful in the future</a:t>
            </a:r>
          </a:p>
        </p:txBody>
      </p:sp>
      <p:sp>
        <p:nvSpPr>
          <p:cNvPr id="15" name="Content Placeholder 14">
            <a:extLst>
              <a:ext uri="{FF2B5EF4-FFF2-40B4-BE49-F238E27FC236}">
                <a16:creationId xmlns:a16="http://schemas.microsoft.com/office/drawing/2014/main" id="{DC5801BE-B451-ED52-637C-47722E65BADB}"/>
              </a:ext>
            </a:extLst>
          </p:cNvPr>
          <p:cNvSpPr>
            <a:spLocks noGrp="1"/>
          </p:cNvSpPr>
          <p:nvPr>
            <p:ph sz="half" idx="31"/>
          </p:nvPr>
        </p:nvSpPr>
        <p:spPr/>
        <p:txBody>
          <a:bodyPr/>
          <a:lstStyle/>
          <a:p>
            <a:r>
              <a:rPr lang="en-US" dirty="0"/>
              <a:t>Inactive items from the other three categories</a:t>
            </a:r>
          </a:p>
        </p:txBody>
      </p:sp>
    </p:spTree>
    <p:extLst>
      <p:ext uri="{BB962C8B-B14F-4D97-AF65-F5344CB8AC3E}">
        <p14:creationId xmlns:p14="http://schemas.microsoft.com/office/powerpoint/2010/main" val="185060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7F5371-7460-D0B6-47C9-917DCD1A68E3}"/>
              </a:ext>
            </a:extLst>
          </p:cNvPr>
          <p:cNvSpPr>
            <a:spLocks noGrp="1"/>
          </p:cNvSpPr>
          <p:nvPr>
            <p:ph type="title"/>
          </p:nvPr>
        </p:nvSpPr>
        <p:spPr>
          <a:xfrm>
            <a:off x="1028701" y="2015925"/>
            <a:ext cx="10130588" cy="2826150"/>
          </a:xfrm>
        </p:spPr>
        <p:txBody>
          <a:bodyPr/>
          <a:lstStyle/>
          <a:p>
            <a:r>
              <a:rPr lang="en-US" dirty="0"/>
              <a:t>“Instead of requiring tons of time meticulously organizing your digital world, PARA guides you in quickly sorting your ideas according to what really matters: your goals”</a:t>
            </a:r>
          </a:p>
        </p:txBody>
      </p:sp>
    </p:spTree>
    <p:extLst>
      <p:ext uri="{BB962C8B-B14F-4D97-AF65-F5344CB8AC3E}">
        <p14:creationId xmlns:p14="http://schemas.microsoft.com/office/powerpoint/2010/main" val="1837445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F10C14C-344C-0E97-A8B9-E27F12055144}"/>
              </a:ext>
            </a:extLst>
          </p:cNvPr>
          <p:cNvSpPr>
            <a:spLocks noGrp="1"/>
          </p:cNvSpPr>
          <p:nvPr>
            <p:ph type="title"/>
          </p:nvPr>
        </p:nvSpPr>
        <p:spPr/>
        <p:txBody>
          <a:bodyPr/>
          <a:lstStyle/>
          <a:p>
            <a:r>
              <a:rPr lang="en-US" dirty="0"/>
              <a:t>PARA - email</a:t>
            </a:r>
          </a:p>
        </p:txBody>
      </p:sp>
      <p:sp>
        <p:nvSpPr>
          <p:cNvPr id="20" name="Text Placeholder 19">
            <a:extLst>
              <a:ext uri="{FF2B5EF4-FFF2-40B4-BE49-F238E27FC236}">
                <a16:creationId xmlns:a16="http://schemas.microsoft.com/office/drawing/2014/main" id="{A67F53D8-853C-23B9-94A6-C5B1078ABDE6}"/>
              </a:ext>
            </a:extLst>
          </p:cNvPr>
          <p:cNvSpPr>
            <a:spLocks noGrp="1"/>
          </p:cNvSpPr>
          <p:nvPr>
            <p:ph type="body" idx="1"/>
          </p:nvPr>
        </p:nvSpPr>
        <p:spPr/>
        <p:txBody>
          <a:bodyPr/>
          <a:lstStyle/>
          <a:p>
            <a:endParaRPr lang="en-US"/>
          </a:p>
        </p:txBody>
      </p:sp>
      <p:sp>
        <p:nvSpPr>
          <p:cNvPr id="22" name="Text Placeholder 21">
            <a:extLst>
              <a:ext uri="{FF2B5EF4-FFF2-40B4-BE49-F238E27FC236}">
                <a16:creationId xmlns:a16="http://schemas.microsoft.com/office/drawing/2014/main" id="{238C499D-9BA9-96D8-8D16-8D75CB47A4E8}"/>
              </a:ext>
            </a:extLst>
          </p:cNvPr>
          <p:cNvSpPr>
            <a:spLocks noGrp="1"/>
          </p:cNvSpPr>
          <p:nvPr>
            <p:ph type="body" idx="14"/>
          </p:nvPr>
        </p:nvSpPr>
        <p:spPr/>
        <p:txBody>
          <a:bodyPr/>
          <a:lstStyle/>
          <a:p>
            <a:r>
              <a:rPr lang="en-US" dirty="0"/>
              <a:t>A complex project, expanded</a:t>
            </a:r>
          </a:p>
        </p:txBody>
      </p:sp>
      <p:sp>
        <p:nvSpPr>
          <p:cNvPr id="23" name="Text Placeholder 22">
            <a:extLst>
              <a:ext uri="{FF2B5EF4-FFF2-40B4-BE49-F238E27FC236}">
                <a16:creationId xmlns:a16="http://schemas.microsoft.com/office/drawing/2014/main" id="{A36CD0AF-E33D-1846-A167-57EB2CDA0586}"/>
              </a:ext>
            </a:extLst>
          </p:cNvPr>
          <p:cNvSpPr>
            <a:spLocks noGrp="1"/>
          </p:cNvSpPr>
          <p:nvPr>
            <p:ph type="body" idx="16"/>
          </p:nvPr>
        </p:nvSpPr>
        <p:spPr/>
        <p:txBody>
          <a:bodyPr/>
          <a:lstStyle/>
          <a:p>
            <a:endParaRPr lang="en-US"/>
          </a:p>
        </p:txBody>
      </p:sp>
      <p:sp>
        <p:nvSpPr>
          <p:cNvPr id="24" name="Text Placeholder 23">
            <a:extLst>
              <a:ext uri="{FF2B5EF4-FFF2-40B4-BE49-F238E27FC236}">
                <a16:creationId xmlns:a16="http://schemas.microsoft.com/office/drawing/2014/main" id="{3CA30588-E6D1-8797-FDAE-CFF64DA4A8C1}"/>
              </a:ext>
            </a:extLst>
          </p:cNvPr>
          <p:cNvSpPr>
            <a:spLocks noGrp="1"/>
          </p:cNvSpPr>
          <p:nvPr>
            <p:ph type="body" idx="17"/>
          </p:nvPr>
        </p:nvSpPr>
        <p:spPr/>
        <p:txBody>
          <a:bodyPr/>
          <a:lstStyle/>
          <a:p>
            <a:endParaRPr lang="en-US"/>
          </a:p>
        </p:txBody>
      </p:sp>
      <p:sp>
        <p:nvSpPr>
          <p:cNvPr id="21" name="Content Placeholder 20">
            <a:extLst>
              <a:ext uri="{FF2B5EF4-FFF2-40B4-BE49-F238E27FC236}">
                <a16:creationId xmlns:a16="http://schemas.microsoft.com/office/drawing/2014/main" id="{15D8722D-334F-2C00-A3F8-CFA675442E3C}"/>
              </a:ext>
            </a:extLst>
          </p:cNvPr>
          <p:cNvSpPr>
            <a:spLocks noGrp="1"/>
          </p:cNvSpPr>
          <p:nvPr>
            <p:ph sz="half" idx="2"/>
          </p:nvPr>
        </p:nvSpPr>
        <p:spPr/>
        <p:txBody>
          <a:bodyPr/>
          <a:lstStyle/>
          <a:p>
            <a:endParaRPr lang="en-US"/>
          </a:p>
        </p:txBody>
      </p:sp>
      <p:sp>
        <p:nvSpPr>
          <p:cNvPr id="25" name="Content Placeholder 24">
            <a:extLst>
              <a:ext uri="{FF2B5EF4-FFF2-40B4-BE49-F238E27FC236}">
                <a16:creationId xmlns:a16="http://schemas.microsoft.com/office/drawing/2014/main" id="{9530D4BA-D516-2E5A-9A79-205C7C306B95}"/>
              </a:ext>
            </a:extLst>
          </p:cNvPr>
          <p:cNvSpPr>
            <a:spLocks noGrp="1"/>
          </p:cNvSpPr>
          <p:nvPr>
            <p:ph sz="half" idx="18"/>
          </p:nvPr>
        </p:nvSpPr>
        <p:spPr/>
        <p:txBody>
          <a:bodyPr/>
          <a:lstStyle/>
          <a:p>
            <a:endParaRPr lang="en-US"/>
          </a:p>
        </p:txBody>
      </p:sp>
      <p:pic>
        <p:nvPicPr>
          <p:cNvPr id="27" name="Picture 26">
            <a:extLst>
              <a:ext uri="{FF2B5EF4-FFF2-40B4-BE49-F238E27FC236}">
                <a16:creationId xmlns:a16="http://schemas.microsoft.com/office/drawing/2014/main" id="{DC8BF2CE-3D7C-B007-0845-1ED722E7B121}"/>
              </a:ext>
            </a:extLst>
          </p:cNvPr>
          <p:cNvPicPr>
            <a:picLocks noChangeAspect="1"/>
          </p:cNvPicPr>
          <p:nvPr/>
        </p:nvPicPr>
        <p:blipFill>
          <a:blip r:embed="rId3"/>
          <a:stretch>
            <a:fillRect/>
          </a:stretch>
        </p:blipFill>
        <p:spPr>
          <a:xfrm>
            <a:off x="1771577" y="1142706"/>
            <a:ext cx="2743341" cy="5715294"/>
          </a:xfrm>
          <a:prstGeom prst="rect">
            <a:avLst/>
          </a:prstGeom>
        </p:spPr>
      </p:pic>
      <p:pic>
        <p:nvPicPr>
          <p:cNvPr id="29" name="Picture 28">
            <a:extLst>
              <a:ext uri="{FF2B5EF4-FFF2-40B4-BE49-F238E27FC236}">
                <a16:creationId xmlns:a16="http://schemas.microsoft.com/office/drawing/2014/main" id="{740C327D-345D-4EE4-9307-6E8433B20DC5}"/>
              </a:ext>
            </a:extLst>
          </p:cNvPr>
          <p:cNvPicPr>
            <a:picLocks noChangeAspect="1"/>
          </p:cNvPicPr>
          <p:nvPr/>
        </p:nvPicPr>
        <p:blipFill>
          <a:blip r:embed="rId4"/>
          <a:stretch>
            <a:fillRect/>
          </a:stretch>
        </p:blipFill>
        <p:spPr>
          <a:xfrm>
            <a:off x="7810435" y="2044481"/>
            <a:ext cx="2476627" cy="4267419"/>
          </a:xfrm>
          <a:prstGeom prst="rect">
            <a:avLst/>
          </a:prstGeom>
        </p:spPr>
      </p:pic>
    </p:spTree>
    <p:extLst>
      <p:ext uri="{BB962C8B-B14F-4D97-AF65-F5344CB8AC3E}">
        <p14:creationId xmlns:p14="http://schemas.microsoft.com/office/powerpoint/2010/main" val="3498646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2FF6A251-739A-F9C4-264C-D650BD6AC8B3}"/>
              </a:ext>
            </a:extLst>
          </p:cNvPr>
          <p:cNvSpPr>
            <a:spLocks noGrp="1"/>
          </p:cNvSpPr>
          <p:nvPr>
            <p:ph type="title"/>
          </p:nvPr>
        </p:nvSpPr>
        <p:spPr/>
        <p:txBody>
          <a:bodyPr/>
          <a:lstStyle/>
          <a:p>
            <a:r>
              <a:rPr lang="en-US" dirty="0"/>
              <a:t>PARA - bookmarks</a:t>
            </a:r>
          </a:p>
        </p:txBody>
      </p:sp>
      <p:pic>
        <p:nvPicPr>
          <p:cNvPr id="22" name="Picture 21" descr="Graphical user interface, application&#10;&#10;Description automatically generated">
            <a:extLst>
              <a:ext uri="{FF2B5EF4-FFF2-40B4-BE49-F238E27FC236}">
                <a16:creationId xmlns:a16="http://schemas.microsoft.com/office/drawing/2014/main" id="{47658073-660A-92EF-5125-49948BC3D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0287" y="1371600"/>
            <a:ext cx="7074309" cy="6858000"/>
          </a:xfrm>
          <a:prstGeom prst="rect">
            <a:avLst/>
          </a:prstGeom>
        </p:spPr>
      </p:pic>
    </p:spTree>
    <p:extLst>
      <p:ext uri="{BB962C8B-B14F-4D97-AF65-F5344CB8AC3E}">
        <p14:creationId xmlns:p14="http://schemas.microsoft.com/office/powerpoint/2010/main" val="3903572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A37A0-7117-B5EC-1058-08C1BCFBCD5F}"/>
              </a:ext>
            </a:extLst>
          </p:cNvPr>
          <p:cNvSpPr>
            <a:spLocks noGrp="1"/>
          </p:cNvSpPr>
          <p:nvPr>
            <p:ph type="title"/>
          </p:nvPr>
        </p:nvSpPr>
        <p:spPr/>
        <p:txBody>
          <a:bodyPr/>
          <a:lstStyle/>
          <a:p>
            <a:r>
              <a:rPr lang="en-US" dirty="0"/>
              <a:t>PARA – file system</a:t>
            </a:r>
          </a:p>
        </p:txBody>
      </p:sp>
      <p:pic>
        <p:nvPicPr>
          <p:cNvPr id="5" name="Picture 4">
            <a:extLst>
              <a:ext uri="{FF2B5EF4-FFF2-40B4-BE49-F238E27FC236}">
                <a16:creationId xmlns:a16="http://schemas.microsoft.com/office/drawing/2014/main" id="{53FB7977-3D1E-9E0A-481C-1F93DB3DE9E3}"/>
              </a:ext>
            </a:extLst>
          </p:cNvPr>
          <p:cNvPicPr>
            <a:picLocks noChangeAspect="1"/>
          </p:cNvPicPr>
          <p:nvPr/>
        </p:nvPicPr>
        <p:blipFill>
          <a:blip r:embed="rId3"/>
          <a:stretch>
            <a:fillRect/>
          </a:stretch>
        </p:blipFill>
        <p:spPr>
          <a:xfrm>
            <a:off x="2438400" y="0"/>
            <a:ext cx="7315200" cy="6858000"/>
          </a:xfrm>
          <a:prstGeom prst="rect">
            <a:avLst/>
          </a:prstGeom>
        </p:spPr>
      </p:pic>
    </p:spTree>
    <p:extLst>
      <p:ext uri="{BB962C8B-B14F-4D97-AF65-F5344CB8AC3E}">
        <p14:creationId xmlns:p14="http://schemas.microsoft.com/office/powerpoint/2010/main" val="873995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BA14266-42F1-849F-561B-6881277D6115}"/>
              </a:ext>
            </a:extLst>
          </p:cNvPr>
          <p:cNvSpPr>
            <a:spLocks noGrp="1"/>
          </p:cNvSpPr>
          <p:nvPr>
            <p:ph type="pic" sz="quarter" idx="13"/>
          </p:nvPr>
        </p:nvSpPr>
        <p:spPr/>
        <p:txBody>
          <a:bodyPr/>
          <a:lstStyle/>
          <a:p>
            <a:endParaRPr lang="en-US"/>
          </a:p>
        </p:txBody>
      </p:sp>
      <p:sp>
        <p:nvSpPr>
          <p:cNvPr id="6" name="Title 5">
            <a:extLst>
              <a:ext uri="{FF2B5EF4-FFF2-40B4-BE49-F238E27FC236}">
                <a16:creationId xmlns:a16="http://schemas.microsoft.com/office/drawing/2014/main" id="{94723ECA-BD54-4897-EB09-484933E3C1A8}"/>
              </a:ext>
            </a:extLst>
          </p:cNvPr>
          <p:cNvSpPr>
            <a:spLocks noGrp="1"/>
          </p:cNvSpPr>
          <p:nvPr>
            <p:ph type="title"/>
          </p:nvPr>
        </p:nvSpPr>
        <p:spPr>
          <a:xfrm>
            <a:off x="1143001" y="381000"/>
            <a:ext cx="6412831" cy="3915092"/>
          </a:xfrm>
        </p:spPr>
        <p:txBody>
          <a:bodyPr/>
          <a:lstStyle/>
          <a:p>
            <a:r>
              <a:rPr lang="en-US" dirty="0"/>
              <a:t>Keeping Notes Within A Project</a:t>
            </a:r>
          </a:p>
        </p:txBody>
      </p:sp>
      <p:sp>
        <p:nvSpPr>
          <p:cNvPr id="8" name="Text Placeholder 7">
            <a:extLst>
              <a:ext uri="{FF2B5EF4-FFF2-40B4-BE49-F238E27FC236}">
                <a16:creationId xmlns:a16="http://schemas.microsoft.com/office/drawing/2014/main" id="{3133C1D1-D70F-B9D1-C2F4-749705A00078}"/>
              </a:ext>
            </a:extLst>
          </p:cNvPr>
          <p:cNvSpPr>
            <a:spLocks noGrp="1"/>
          </p:cNvSpPr>
          <p:nvPr>
            <p:ph type="body" sz="quarter" idx="16"/>
          </p:nvPr>
        </p:nvSpPr>
        <p:spPr/>
        <p:txBody>
          <a:bodyPr/>
          <a:lstStyle/>
          <a:p>
            <a:endParaRPr lang="en-US"/>
          </a:p>
        </p:txBody>
      </p:sp>
      <p:sp>
        <p:nvSpPr>
          <p:cNvPr id="5" name="Slide Number Placeholder 4">
            <a:extLst>
              <a:ext uri="{FF2B5EF4-FFF2-40B4-BE49-F238E27FC236}">
                <a16:creationId xmlns:a16="http://schemas.microsoft.com/office/drawing/2014/main" id="{9695FE3C-DA82-C03C-BDDC-D6CF970FDC0A}"/>
              </a:ext>
            </a:extLst>
          </p:cNvPr>
          <p:cNvSpPr>
            <a:spLocks noGrp="1"/>
          </p:cNvSpPr>
          <p:nvPr>
            <p:ph type="sldNum" sz="quarter" idx="4294967295"/>
          </p:nvPr>
        </p:nvSpPr>
        <p:spPr>
          <a:xfrm>
            <a:off x="11811000" y="6477000"/>
            <a:ext cx="381000" cy="207963"/>
          </a:xfrm>
        </p:spPr>
        <p:txBody>
          <a:bodyPr/>
          <a:lstStyle/>
          <a:p>
            <a:pPr algn="r" defTabSz="228600">
              <a:spcAft>
                <a:spcPts val="1200"/>
              </a:spcAft>
            </a:pPr>
            <a:fld id="{CC9E6EB9-168E-4914-8CC7-2E853AFB4F1B}" type="slidenum">
              <a:rPr lang="en-US" smtClean="0"/>
              <a:pPr algn="r" defTabSz="228600">
                <a:spcAft>
                  <a:spcPts val="1200"/>
                </a:spcAft>
              </a:pPr>
              <a:t>36</a:t>
            </a:fld>
            <a:endParaRPr lang="en-US"/>
          </a:p>
        </p:txBody>
      </p:sp>
    </p:spTree>
    <p:extLst>
      <p:ext uri="{BB962C8B-B14F-4D97-AF65-F5344CB8AC3E}">
        <p14:creationId xmlns:p14="http://schemas.microsoft.com/office/powerpoint/2010/main" val="773703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02EAFA-5028-6055-0244-B659488BDB4F}"/>
              </a:ext>
            </a:extLst>
          </p:cNvPr>
          <p:cNvSpPr>
            <a:spLocks noGrp="1"/>
          </p:cNvSpPr>
          <p:nvPr>
            <p:ph type="title"/>
          </p:nvPr>
        </p:nvSpPr>
        <p:spPr/>
        <p:txBody>
          <a:bodyPr/>
          <a:lstStyle/>
          <a:p>
            <a:r>
              <a:rPr lang="en-US" dirty="0"/>
              <a:t>Project Notes Are Messy</a:t>
            </a:r>
          </a:p>
        </p:txBody>
      </p:sp>
      <p:sp>
        <p:nvSpPr>
          <p:cNvPr id="8" name="Text Placeholder 7">
            <a:extLst>
              <a:ext uri="{FF2B5EF4-FFF2-40B4-BE49-F238E27FC236}">
                <a16:creationId xmlns:a16="http://schemas.microsoft.com/office/drawing/2014/main" id="{46CEB2BE-B653-FB1B-BAC9-9D87B0562BC0}"/>
              </a:ext>
            </a:extLst>
          </p:cNvPr>
          <p:cNvSpPr>
            <a:spLocks noGrp="1"/>
          </p:cNvSpPr>
          <p:nvPr>
            <p:ph type="body" idx="1"/>
          </p:nvPr>
        </p:nvSpPr>
        <p:spPr/>
        <p:txBody>
          <a:bodyPr/>
          <a:lstStyle/>
          <a:p>
            <a:r>
              <a:rPr lang="en-US" dirty="0"/>
              <a:t>The structure is always evolving</a:t>
            </a:r>
          </a:p>
        </p:txBody>
      </p:sp>
      <p:sp>
        <p:nvSpPr>
          <p:cNvPr id="10" name="Text Placeholder 9">
            <a:extLst>
              <a:ext uri="{FF2B5EF4-FFF2-40B4-BE49-F238E27FC236}">
                <a16:creationId xmlns:a16="http://schemas.microsoft.com/office/drawing/2014/main" id="{C47FFAEF-EE10-0683-604B-50EAC01CF77C}"/>
              </a:ext>
            </a:extLst>
          </p:cNvPr>
          <p:cNvSpPr>
            <a:spLocks noGrp="1"/>
          </p:cNvSpPr>
          <p:nvPr>
            <p:ph type="body" idx="14"/>
          </p:nvPr>
        </p:nvSpPr>
        <p:spPr/>
        <p:txBody>
          <a:bodyPr/>
          <a:lstStyle/>
          <a:p>
            <a:r>
              <a:rPr lang="en-US" dirty="0"/>
              <a:t>The temptation to overly organize</a:t>
            </a:r>
          </a:p>
        </p:txBody>
      </p:sp>
      <p:sp>
        <p:nvSpPr>
          <p:cNvPr id="11" name="Text Placeholder 10">
            <a:extLst>
              <a:ext uri="{FF2B5EF4-FFF2-40B4-BE49-F238E27FC236}">
                <a16:creationId xmlns:a16="http://schemas.microsoft.com/office/drawing/2014/main" id="{6E1E6671-B08A-16CC-632F-3B56A0A0EF10}"/>
              </a:ext>
            </a:extLst>
          </p:cNvPr>
          <p:cNvSpPr>
            <a:spLocks noGrp="1"/>
          </p:cNvSpPr>
          <p:nvPr>
            <p:ph type="body" idx="16"/>
          </p:nvPr>
        </p:nvSpPr>
        <p:spPr/>
        <p:txBody>
          <a:bodyPr/>
          <a:lstStyle/>
          <a:p>
            <a:endParaRPr lang="en-US"/>
          </a:p>
        </p:txBody>
      </p:sp>
      <p:sp>
        <p:nvSpPr>
          <p:cNvPr id="12" name="Text Placeholder 11">
            <a:extLst>
              <a:ext uri="{FF2B5EF4-FFF2-40B4-BE49-F238E27FC236}">
                <a16:creationId xmlns:a16="http://schemas.microsoft.com/office/drawing/2014/main" id="{9718519B-37E1-8CAC-6240-B76DEAD030CE}"/>
              </a:ext>
            </a:extLst>
          </p:cNvPr>
          <p:cNvSpPr>
            <a:spLocks noGrp="1"/>
          </p:cNvSpPr>
          <p:nvPr>
            <p:ph type="body" idx="17"/>
          </p:nvPr>
        </p:nvSpPr>
        <p:spPr/>
        <p:txBody>
          <a:bodyPr/>
          <a:lstStyle/>
          <a:p>
            <a:endParaRPr lang="en-US"/>
          </a:p>
        </p:txBody>
      </p:sp>
      <p:sp>
        <p:nvSpPr>
          <p:cNvPr id="9" name="Content Placeholder 8">
            <a:extLst>
              <a:ext uri="{FF2B5EF4-FFF2-40B4-BE49-F238E27FC236}">
                <a16:creationId xmlns:a16="http://schemas.microsoft.com/office/drawing/2014/main" id="{78EA7B8A-3966-9220-1D88-5F8B6EA00BA9}"/>
              </a:ext>
            </a:extLst>
          </p:cNvPr>
          <p:cNvSpPr>
            <a:spLocks noGrp="1"/>
          </p:cNvSpPr>
          <p:nvPr>
            <p:ph sz="half" idx="2"/>
          </p:nvPr>
        </p:nvSpPr>
        <p:spPr/>
        <p:txBody>
          <a:bodyPr/>
          <a:lstStyle/>
          <a:p>
            <a:pPr marL="285750" indent="-285750">
              <a:buFont typeface="Arial" panose="020B0604020202020204" pitchFamily="34" charset="0"/>
              <a:buChar char="•"/>
            </a:pPr>
            <a:r>
              <a:rPr lang="en-US" dirty="0"/>
              <a:t>As your understanding grows, you’ll have “eureka” moments about concepts and people relationships that trigger rearrangement</a:t>
            </a:r>
          </a:p>
          <a:p>
            <a:pPr marL="285750" indent="-285750">
              <a:buFont typeface="Arial" panose="020B0604020202020204" pitchFamily="34" charset="0"/>
              <a:buChar char="•"/>
            </a:pPr>
            <a:r>
              <a:rPr lang="en-US" dirty="0"/>
              <a:t>Vagueness about responsibilities or goals will be reflected in the organization of your notes</a:t>
            </a:r>
          </a:p>
          <a:p>
            <a:pPr marL="285750" indent="-285750">
              <a:buFont typeface="Arial" panose="020B0604020202020204" pitchFamily="34" charset="0"/>
              <a:buChar char="•"/>
            </a:pPr>
            <a:r>
              <a:rPr lang="en-US" dirty="0"/>
              <a:t>Try to group by an area of focus, and not pure chronology. It’s easier to see a “running log” of conversations that way</a:t>
            </a:r>
          </a:p>
          <a:p>
            <a:endParaRPr lang="en-US" dirty="0"/>
          </a:p>
        </p:txBody>
      </p:sp>
      <p:sp>
        <p:nvSpPr>
          <p:cNvPr id="13" name="Content Placeholder 12">
            <a:extLst>
              <a:ext uri="{FF2B5EF4-FFF2-40B4-BE49-F238E27FC236}">
                <a16:creationId xmlns:a16="http://schemas.microsoft.com/office/drawing/2014/main" id="{BF6BAC00-C253-D365-5C19-8A252E5A3976}"/>
              </a:ext>
            </a:extLst>
          </p:cNvPr>
          <p:cNvSpPr>
            <a:spLocks noGrp="1"/>
          </p:cNvSpPr>
          <p:nvPr>
            <p:ph sz="half" idx="18"/>
          </p:nvPr>
        </p:nvSpPr>
        <p:spPr/>
        <p:txBody>
          <a:bodyPr/>
          <a:lstStyle/>
          <a:p>
            <a:pPr marL="285750" indent="-285750">
              <a:buFont typeface="Arial" panose="020B0604020202020204" pitchFamily="34" charset="0"/>
              <a:buChar char="•"/>
            </a:pPr>
            <a:r>
              <a:rPr lang="en-US" dirty="0"/>
              <a:t>Resist the temptation to apply a large organizational effort for a minimal effectiveness gain</a:t>
            </a:r>
          </a:p>
          <a:p>
            <a:pPr marL="514350" lvl="1" indent="-285750"/>
            <a:r>
              <a:rPr lang="en-US" dirty="0"/>
              <a:t>Tagging</a:t>
            </a:r>
          </a:p>
          <a:p>
            <a:pPr marL="514350" lvl="1" indent="-285750"/>
            <a:r>
              <a:rPr lang="en-US" dirty="0"/>
              <a:t>Fine-tuning folder hierarchies (which is a single value tagging system)</a:t>
            </a:r>
          </a:p>
          <a:p>
            <a:pPr marL="285750" indent="-285750">
              <a:buFont typeface="Arial" panose="020B0604020202020204" pitchFamily="34" charset="0"/>
              <a:buChar char="•"/>
            </a:pPr>
            <a:r>
              <a:rPr lang="en-US" dirty="0"/>
              <a:t>Lean on raw text search, it covers 99.9% of lookup needs</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091179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DDAA789-7DC9-0657-78BA-C2FB11629058}"/>
              </a:ext>
            </a:extLst>
          </p:cNvPr>
          <p:cNvSpPr>
            <a:spLocks noGrp="1"/>
          </p:cNvSpPr>
          <p:nvPr>
            <p:ph type="title"/>
          </p:nvPr>
        </p:nvSpPr>
        <p:spPr/>
        <p:txBody>
          <a:bodyPr/>
          <a:lstStyle/>
          <a:p>
            <a:r>
              <a:rPr lang="en-US" dirty="0"/>
              <a:t>Be Considerate Of Your Successor</a:t>
            </a:r>
          </a:p>
        </p:txBody>
      </p:sp>
      <p:sp>
        <p:nvSpPr>
          <p:cNvPr id="10" name="Content Placeholder 9">
            <a:extLst>
              <a:ext uri="{FF2B5EF4-FFF2-40B4-BE49-F238E27FC236}">
                <a16:creationId xmlns:a16="http://schemas.microsoft.com/office/drawing/2014/main" id="{9D9E2B7A-88FD-71F3-4355-54F8A90E28DF}"/>
              </a:ext>
            </a:extLst>
          </p:cNvPr>
          <p:cNvSpPr>
            <a:spLocks noGrp="1"/>
          </p:cNvSpPr>
          <p:nvPr>
            <p:ph sz="quarter" idx="10"/>
          </p:nvPr>
        </p:nvSpPr>
        <p:spPr/>
        <p:txBody>
          <a:bodyPr/>
          <a:lstStyle/>
          <a:p>
            <a:r>
              <a:rPr lang="en-US" dirty="0"/>
              <a:t>Always be asking “should this be a shared resource”? Some notes have to stay private (e.g. personal observations), but much should be organized for the project team</a:t>
            </a:r>
          </a:p>
          <a:p>
            <a:endParaRPr lang="en-US" dirty="0"/>
          </a:p>
          <a:p>
            <a:r>
              <a:rPr lang="en-US" dirty="0"/>
              <a:t>When you have to learn new information and there’s no reference material, create it for the next new person based on the conversations you have with the people who already know</a:t>
            </a:r>
          </a:p>
        </p:txBody>
      </p:sp>
    </p:spTree>
    <p:extLst>
      <p:ext uri="{BB962C8B-B14F-4D97-AF65-F5344CB8AC3E}">
        <p14:creationId xmlns:p14="http://schemas.microsoft.com/office/powerpoint/2010/main" val="3002803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BB11119-D16B-4768-0CE9-CE10335E0211}"/>
              </a:ext>
            </a:extLst>
          </p:cNvPr>
          <p:cNvSpPr>
            <a:spLocks noGrp="1"/>
          </p:cNvSpPr>
          <p:nvPr>
            <p:ph type="title"/>
          </p:nvPr>
        </p:nvSpPr>
        <p:spPr/>
        <p:txBody>
          <a:bodyPr/>
          <a:lstStyle/>
          <a:p>
            <a:endParaRPr lang="en-US"/>
          </a:p>
        </p:txBody>
      </p:sp>
      <p:grpSp>
        <p:nvGrpSpPr>
          <p:cNvPr id="15" name="Group 14">
            <a:extLst>
              <a:ext uri="{FF2B5EF4-FFF2-40B4-BE49-F238E27FC236}">
                <a16:creationId xmlns:a16="http://schemas.microsoft.com/office/drawing/2014/main" id="{CBABCE3D-31BB-9B08-ECEF-DF462E9C980B}"/>
              </a:ext>
            </a:extLst>
          </p:cNvPr>
          <p:cNvGrpSpPr/>
          <p:nvPr/>
        </p:nvGrpSpPr>
        <p:grpSpPr>
          <a:xfrm>
            <a:off x="384919" y="2253515"/>
            <a:ext cx="11422160" cy="2426125"/>
            <a:chOff x="384919" y="2253515"/>
            <a:chExt cx="11422160" cy="2426125"/>
          </a:xfrm>
        </p:grpSpPr>
        <p:sp>
          <p:nvSpPr>
            <p:cNvPr id="16" name="Freeform: Shape 15">
              <a:extLst>
                <a:ext uri="{FF2B5EF4-FFF2-40B4-BE49-F238E27FC236}">
                  <a16:creationId xmlns:a16="http://schemas.microsoft.com/office/drawing/2014/main" id="{302A8415-F41C-3D79-B6DE-AF785A8E8114}"/>
                </a:ext>
              </a:extLst>
            </p:cNvPr>
            <p:cNvSpPr/>
            <p:nvPr/>
          </p:nvSpPr>
          <p:spPr>
            <a:xfrm>
              <a:off x="384919" y="2253515"/>
              <a:ext cx="3951386" cy="1580554"/>
            </a:xfrm>
            <a:custGeom>
              <a:avLst/>
              <a:gdLst>
                <a:gd name="connsiteX0" fmla="*/ 0 w 3951386"/>
                <a:gd name="connsiteY0" fmla="*/ 0 h 1580554"/>
                <a:gd name="connsiteX1" fmla="*/ 3161109 w 3951386"/>
                <a:gd name="connsiteY1" fmla="*/ 0 h 1580554"/>
                <a:gd name="connsiteX2" fmla="*/ 3951386 w 3951386"/>
                <a:gd name="connsiteY2" fmla="*/ 790277 h 1580554"/>
                <a:gd name="connsiteX3" fmla="*/ 3161109 w 3951386"/>
                <a:gd name="connsiteY3" fmla="*/ 1580554 h 1580554"/>
                <a:gd name="connsiteX4" fmla="*/ 0 w 3951386"/>
                <a:gd name="connsiteY4" fmla="*/ 1580554 h 1580554"/>
                <a:gd name="connsiteX5" fmla="*/ 790277 w 3951386"/>
                <a:gd name="connsiteY5" fmla="*/ 790277 h 1580554"/>
                <a:gd name="connsiteX6" fmla="*/ 0 w 3951386"/>
                <a:gd name="connsiteY6" fmla="*/ 0 h 158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386" h="1580554">
                  <a:moveTo>
                    <a:pt x="0" y="0"/>
                  </a:moveTo>
                  <a:lnTo>
                    <a:pt x="3161109" y="0"/>
                  </a:lnTo>
                  <a:lnTo>
                    <a:pt x="3951386" y="790277"/>
                  </a:lnTo>
                  <a:lnTo>
                    <a:pt x="3161109" y="1580554"/>
                  </a:lnTo>
                  <a:lnTo>
                    <a:pt x="0" y="1580554"/>
                  </a:lnTo>
                  <a:lnTo>
                    <a:pt x="790277" y="790277"/>
                  </a:lnTo>
                  <a:lnTo>
                    <a:pt x="0" y="0"/>
                  </a:lnTo>
                  <a:close/>
                </a:path>
              </a:pathLst>
            </a:custGeom>
            <a:solidFill>
              <a:schemeClr val="accent6">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4295" tIns="48006" rIns="838283" bIns="48006"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lumMod val="50000"/>
                    </a:schemeClr>
                  </a:solidFill>
                </a:rPr>
                <a:t>Survive!</a:t>
              </a:r>
            </a:p>
          </p:txBody>
        </p:sp>
        <p:sp>
          <p:nvSpPr>
            <p:cNvPr id="17" name="Freeform: Shape 16">
              <a:extLst>
                <a:ext uri="{FF2B5EF4-FFF2-40B4-BE49-F238E27FC236}">
                  <a16:creationId xmlns:a16="http://schemas.microsoft.com/office/drawing/2014/main" id="{652EFB81-81C6-27FB-3EC7-A3B6311D7A5E}"/>
                </a:ext>
              </a:extLst>
            </p:cNvPr>
            <p:cNvSpPr/>
            <p:nvPr/>
          </p:nvSpPr>
          <p:spPr>
            <a:xfrm>
              <a:off x="780057" y="4031640"/>
              <a:ext cx="3161109" cy="648000"/>
            </a:xfrm>
            <a:custGeom>
              <a:avLst/>
              <a:gdLst>
                <a:gd name="connsiteX0" fmla="*/ 0 w 3161109"/>
                <a:gd name="connsiteY0" fmla="*/ 0 h 648000"/>
                <a:gd name="connsiteX1" fmla="*/ 3161109 w 3161109"/>
                <a:gd name="connsiteY1" fmla="*/ 0 h 648000"/>
                <a:gd name="connsiteX2" fmla="*/ 3161109 w 3161109"/>
                <a:gd name="connsiteY2" fmla="*/ 648000 h 648000"/>
                <a:gd name="connsiteX3" fmla="*/ 0 w 3161109"/>
                <a:gd name="connsiteY3" fmla="*/ 648000 h 648000"/>
                <a:gd name="connsiteX4" fmla="*/ 0 w 3161109"/>
                <a:gd name="connsiteY4" fmla="*/ 0 h 6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1109" h="648000">
                  <a:moveTo>
                    <a:pt x="0" y="0"/>
                  </a:moveTo>
                  <a:lnTo>
                    <a:pt x="3161109" y="0"/>
                  </a:lnTo>
                  <a:lnTo>
                    <a:pt x="3161109" y="648000"/>
                  </a:lnTo>
                  <a:lnTo>
                    <a:pt x="0" y="64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1" algn="ctr" defTabSz="1600200">
                <a:lnSpc>
                  <a:spcPct val="90000"/>
                </a:lnSpc>
                <a:spcBef>
                  <a:spcPct val="0"/>
                </a:spcBef>
                <a:spcAft>
                  <a:spcPct val="15000"/>
                </a:spcAft>
              </a:pPr>
              <a:r>
                <a:rPr lang="en-US" sz="3600" kern="1200" dirty="0">
                  <a:solidFill>
                    <a:schemeClr val="tx1">
                      <a:lumMod val="50000"/>
                    </a:schemeClr>
                  </a:solidFill>
                </a:rPr>
                <a:t>Define</a:t>
              </a:r>
            </a:p>
          </p:txBody>
        </p:sp>
        <p:sp>
          <p:nvSpPr>
            <p:cNvPr id="18" name="Freeform: Shape 17">
              <a:extLst>
                <a:ext uri="{FF2B5EF4-FFF2-40B4-BE49-F238E27FC236}">
                  <a16:creationId xmlns:a16="http://schemas.microsoft.com/office/drawing/2014/main" id="{B75E32DE-6170-28C8-7F9F-FA7CC392E7A8}"/>
                </a:ext>
              </a:extLst>
            </p:cNvPr>
            <p:cNvSpPr/>
            <p:nvPr/>
          </p:nvSpPr>
          <p:spPr>
            <a:xfrm>
              <a:off x="4120306" y="2253515"/>
              <a:ext cx="3951386" cy="1580554"/>
            </a:xfrm>
            <a:custGeom>
              <a:avLst/>
              <a:gdLst>
                <a:gd name="connsiteX0" fmla="*/ 0 w 3951386"/>
                <a:gd name="connsiteY0" fmla="*/ 0 h 1580554"/>
                <a:gd name="connsiteX1" fmla="*/ 3161109 w 3951386"/>
                <a:gd name="connsiteY1" fmla="*/ 0 h 1580554"/>
                <a:gd name="connsiteX2" fmla="*/ 3951386 w 3951386"/>
                <a:gd name="connsiteY2" fmla="*/ 790277 h 1580554"/>
                <a:gd name="connsiteX3" fmla="*/ 3161109 w 3951386"/>
                <a:gd name="connsiteY3" fmla="*/ 1580554 h 1580554"/>
                <a:gd name="connsiteX4" fmla="*/ 0 w 3951386"/>
                <a:gd name="connsiteY4" fmla="*/ 1580554 h 1580554"/>
                <a:gd name="connsiteX5" fmla="*/ 790277 w 3951386"/>
                <a:gd name="connsiteY5" fmla="*/ 790277 h 1580554"/>
                <a:gd name="connsiteX6" fmla="*/ 0 w 3951386"/>
                <a:gd name="connsiteY6" fmla="*/ 0 h 158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386" h="1580554">
                  <a:moveTo>
                    <a:pt x="0" y="0"/>
                  </a:moveTo>
                  <a:lnTo>
                    <a:pt x="3161109" y="0"/>
                  </a:lnTo>
                  <a:lnTo>
                    <a:pt x="3951386" y="790277"/>
                  </a:lnTo>
                  <a:lnTo>
                    <a:pt x="3161109" y="1580554"/>
                  </a:lnTo>
                  <a:lnTo>
                    <a:pt x="0" y="1580554"/>
                  </a:lnTo>
                  <a:lnTo>
                    <a:pt x="790277" y="790277"/>
                  </a:lnTo>
                  <a:lnTo>
                    <a:pt x="0" y="0"/>
                  </a:lnTo>
                  <a:close/>
                </a:path>
              </a:pathLst>
            </a:custGeom>
            <a:solidFill>
              <a:schemeClr val="accent6">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4295" tIns="48006" rIns="838283" bIns="48006"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lumMod val="50000"/>
                    </a:schemeClr>
                  </a:solidFill>
                </a:rPr>
                <a:t>Organize!</a:t>
              </a:r>
            </a:p>
          </p:txBody>
        </p:sp>
        <p:sp>
          <p:nvSpPr>
            <p:cNvPr id="19" name="Freeform: Shape 18">
              <a:extLst>
                <a:ext uri="{FF2B5EF4-FFF2-40B4-BE49-F238E27FC236}">
                  <a16:creationId xmlns:a16="http://schemas.microsoft.com/office/drawing/2014/main" id="{34356105-212C-CA96-24AD-9762255E7956}"/>
                </a:ext>
              </a:extLst>
            </p:cNvPr>
            <p:cNvSpPr/>
            <p:nvPr/>
          </p:nvSpPr>
          <p:spPr>
            <a:xfrm>
              <a:off x="4515444" y="4031640"/>
              <a:ext cx="3161109" cy="648000"/>
            </a:xfrm>
            <a:custGeom>
              <a:avLst/>
              <a:gdLst>
                <a:gd name="connsiteX0" fmla="*/ 0 w 3161109"/>
                <a:gd name="connsiteY0" fmla="*/ 0 h 648000"/>
                <a:gd name="connsiteX1" fmla="*/ 3161109 w 3161109"/>
                <a:gd name="connsiteY1" fmla="*/ 0 h 648000"/>
                <a:gd name="connsiteX2" fmla="*/ 3161109 w 3161109"/>
                <a:gd name="connsiteY2" fmla="*/ 648000 h 648000"/>
                <a:gd name="connsiteX3" fmla="*/ 0 w 3161109"/>
                <a:gd name="connsiteY3" fmla="*/ 648000 h 648000"/>
                <a:gd name="connsiteX4" fmla="*/ 0 w 3161109"/>
                <a:gd name="connsiteY4" fmla="*/ 0 h 6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1109" h="648000">
                  <a:moveTo>
                    <a:pt x="0" y="0"/>
                  </a:moveTo>
                  <a:lnTo>
                    <a:pt x="3161109" y="0"/>
                  </a:lnTo>
                  <a:lnTo>
                    <a:pt x="3161109" y="648000"/>
                  </a:lnTo>
                  <a:lnTo>
                    <a:pt x="0" y="64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1" algn="ctr" defTabSz="1600200">
                <a:lnSpc>
                  <a:spcPct val="90000"/>
                </a:lnSpc>
                <a:spcBef>
                  <a:spcPct val="0"/>
                </a:spcBef>
                <a:spcAft>
                  <a:spcPct val="15000"/>
                </a:spcAft>
              </a:pPr>
              <a:r>
                <a:rPr lang="en-US" sz="3600" kern="1200" dirty="0">
                  <a:solidFill>
                    <a:schemeClr val="tx1">
                      <a:lumMod val="50000"/>
                    </a:schemeClr>
                  </a:solidFill>
                </a:rPr>
                <a:t>Organize</a:t>
              </a:r>
            </a:p>
          </p:txBody>
        </p:sp>
        <p:sp>
          <p:nvSpPr>
            <p:cNvPr id="20" name="Freeform: Shape 19">
              <a:extLst>
                <a:ext uri="{FF2B5EF4-FFF2-40B4-BE49-F238E27FC236}">
                  <a16:creationId xmlns:a16="http://schemas.microsoft.com/office/drawing/2014/main" id="{5AE201BC-809F-5572-244E-650FDE8FF896}"/>
                </a:ext>
              </a:extLst>
            </p:cNvPr>
            <p:cNvSpPr/>
            <p:nvPr/>
          </p:nvSpPr>
          <p:spPr>
            <a:xfrm>
              <a:off x="7855693" y="2253515"/>
              <a:ext cx="3951386" cy="1580554"/>
            </a:xfrm>
            <a:custGeom>
              <a:avLst/>
              <a:gdLst>
                <a:gd name="connsiteX0" fmla="*/ 0 w 3951386"/>
                <a:gd name="connsiteY0" fmla="*/ 0 h 1580554"/>
                <a:gd name="connsiteX1" fmla="*/ 3161109 w 3951386"/>
                <a:gd name="connsiteY1" fmla="*/ 0 h 1580554"/>
                <a:gd name="connsiteX2" fmla="*/ 3951386 w 3951386"/>
                <a:gd name="connsiteY2" fmla="*/ 790277 h 1580554"/>
                <a:gd name="connsiteX3" fmla="*/ 3161109 w 3951386"/>
                <a:gd name="connsiteY3" fmla="*/ 1580554 h 1580554"/>
                <a:gd name="connsiteX4" fmla="*/ 0 w 3951386"/>
                <a:gd name="connsiteY4" fmla="*/ 1580554 h 1580554"/>
                <a:gd name="connsiteX5" fmla="*/ 790277 w 3951386"/>
                <a:gd name="connsiteY5" fmla="*/ 790277 h 1580554"/>
                <a:gd name="connsiteX6" fmla="*/ 0 w 3951386"/>
                <a:gd name="connsiteY6" fmla="*/ 0 h 158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386" h="1580554">
                  <a:moveTo>
                    <a:pt x="0" y="0"/>
                  </a:moveTo>
                  <a:lnTo>
                    <a:pt x="3161109" y="0"/>
                  </a:lnTo>
                  <a:lnTo>
                    <a:pt x="3951386" y="790277"/>
                  </a:lnTo>
                  <a:lnTo>
                    <a:pt x="3161109" y="1580554"/>
                  </a:lnTo>
                  <a:lnTo>
                    <a:pt x="0" y="1580554"/>
                  </a:lnTo>
                  <a:lnTo>
                    <a:pt x="790277" y="790277"/>
                  </a:lnTo>
                  <a:lnTo>
                    <a:pt x="0" y="0"/>
                  </a:lnTo>
                  <a:close/>
                </a:path>
              </a:pathLst>
            </a:cu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4295" tIns="48006" rIns="838283" bIns="48006"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solidFill>
                </a:rPr>
                <a:t>Thrive!</a:t>
              </a:r>
            </a:p>
          </p:txBody>
        </p:sp>
        <p:sp>
          <p:nvSpPr>
            <p:cNvPr id="21" name="Freeform: Shape 20">
              <a:extLst>
                <a:ext uri="{FF2B5EF4-FFF2-40B4-BE49-F238E27FC236}">
                  <a16:creationId xmlns:a16="http://schemas.microsoft.com/office/drawing/2014/main" id="{7DFA1A06-6053-C8D4-843E-BE82239FC3C3}"/>
                </a:ext>
              </a:extLst>
            </p:cNvPr>
            <p:cNvSpPr/>
            <p:nvPr/>
          </p:nvSpPr>
          <p:spPr>
            <a:xfrm>
              <a:off x="8250834" y="4031640"/>
              <a:ext cx="3161109" cy="648000"/>
            </a:xfrm>
            <a:custGeom>
              <a:avLst/>
              <a:gdLst>
                <a:gd name="connsiteX0" fmla="*/ 0 w 3161109"/>
                <a:gd name="connsiteY0" fmla="*/ 0 h 648000"/>
                <a:gd name="connsiteX1" fmla="*/ 3161109 w 3161109"/>
                <a:gd name="connsiteY1" fmla="*/ 0 h 648000"/>
                <a:gd name="connsiteX2" fmla="*/ 3161109 w 3161109"/>
                <a:gd name="connsiteY2" fmla="*/ 648000 h 648000"/>
                <a:gd name="connsiteX3" fmla="*/ 0 w 3161109"/>
                <a:gd name="connsiteY3" fmla="*/ 648000 h 648000"/>
                <a:gd name="connsiteX4" fmla="*/ 0 w 3161109"/>
                <a:gd name="connsiteY4" fmla="*/ 0 h 6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1109" h="648000">
                  <a:moveTo>
                    <a:pt x="0" y="0"/>
                  </a:moveTo>
                  <a:lnTo>
                    <a:pt x="3161109" y="0"/>
                  </a:lnTo>
                  <a:lnTo>
                    <a:pt x="3161109" y="648000"/>
                  </a:lnTo>
                  <a:lnTo>
                    <a:pt x="0" y="64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1" algn="ctr" defTabSz="1600200">
                <a:lnSpc>
                  <a:spcPct val="90000"/>
                </a:lnSpc>
                <a:spcBef>
                  <a:spcPct val="0"/>
                </a:spcBef>
                <a:spcAft>
                  <a:spcPct val="15000"/>
                </a:spcAft>
              </a:pPr>
              <a:r>
                <a:rPr lang="en-US" sz="3600" kern="1200" dirty="0">
                  <a:solidFill>
                    <a:schemeClr val="tx1"/>
                  </a:solidFill>
                </a:rPr>
                <a:t>Execute</a:t>
              </a:r>
            </a:p>
          </p:txBody>
        </p:sp>
      </p:grpSp>
    </p:spTree>
    <p:extLst>
      <p:ext uri="{BB962C8B-B14F-4D97-AF65-F5344CB8AC3E}">
        <p14:creationId xmlns:p14="http://schemas.microsoft.com/office/powerpoint/2010/main" val="1535185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picture containing outdoor, sky, sunset, light&#10;&#10;Description automatically generated">
            <a:extLst>
              <a:ext uri="{FF2B5EF4-FFF2-40B4-BE49-F238E27FC236}">
                <a16:creationId xmlns:a16="http://schemas.microsoft.com/office/drawing/2014/main" id="{2D157C2B-ACD7-FCE5-1B68-E4FD3CF7C8F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832" b="7832"/>
          <a:stretch>
            <a:fillRect/>
          </a:stretch>
        </p:blipFill>
        <p:spPr/>
      </p:pic>
      <p:sp>
        <p:nvSpPr>
          <p:cNvPr id="12" name="Title 11">
            <a:extLst>
              <a:ext uri="{FF2B5EF4-FFF2-40B4-BE49-F238E27FC236}">
                <a16:creationId xmlns:a16="http://schemas.microsoft.com/office/drawing/2014/main" id="{BAC7D76C-E097-5CC4-8E8D-54AE0B37A740}"/>
              </a:ext>
            </a:extLst>
          </p:cNvPr>
          <p:cNvSpPr>
            <a:spLocks noGrp="1"/>
          </p:cNvSpPr>
          <p:nvPr>
            <p:ph type="title"/>
          </p:nvPr>
        </p:nvSpPr>
        <p:spPr/>
        <p:txBody>
          <a:bodyPr/>
          <a:lstStyle/>
          <a:p>
            <a:r>
              <a:rPr lang="en-US" dirty="0"/>
              <a:t>So there is nothing new under the sun</a:t>
            </a:r>
          </a:p>
        </p:txBody>
      </p:sp>
    </p:spTree>
    <p:extLst>
      <p:ext uri="{BB962C8B-B14F-4D97-AF65-F5344CB8AC3E}">
        <p14:creationId xmlns:p14="http://schemas.microsoft.com/office/powerpoint/2010/main" val="10037014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74A57B-D272-CB0D-D516-EB7C2DBCC6FF}"/>
              </a:ext>
            </a:extLst>
          </p:cNvPr>
          <p:cNvSpPr>
            <a:spLocks noGrp="1"/>
          </p:cNvSpPr>
          <p:nvPr>
            <p:ph type="title"/>
          </p:nvPr>
        </p:nvSpPr>
        <p:spPr/>
        <p:txBody>
          <a:bodyPr/>
          <a:lstStyle/>
          <a:p>
            <a:r>
              <a:rPr lang="en-US" dirty="0"/>
              <a:t>Core Character Traits</a:t>
            </a:r>
            <a:br>
              <a:rPr lang="en-US" dirty="0"/>
            </a:br>
            <a:r>
              <a:rPr lang="en-US" dirty="0"/>
              <a:t>Needed</a:t>
            </a:r>
          </a:p>
        </p:txBody>
      </p:sp>
    </p:spTree>
    <p:extLst>
      <p:ext uri="{BB962C8B-B14F-4D97-AF65-F5344CB8AC3E}">
        <p14:creationId xmlns:p14="http://schemas.microsoft.com/office/powerpoint/2010/main" val="2420176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74A57B-D272-CB0D-D516-EB7C2DBCC6FF}"/>
              </a:ext>
            </a:extLst>
          </p:cNvPr>
          <p:cNvSpPr>
            <a:spLocks noGrp="1"/>
          </p:cNvSpPr>
          <p:nvPr>
            <p:ph type="title"/>
          </p:nvPr>
        </p:nvSpPr>
        <p:spPr/>
        <p:txBody>
          <a:bodyPr/>
          <a:lstStyle/>
          <a:p>
            <a:r>
              <a:rPr lang="en-US" dirty="0"/>
              <a:t>Core </a:t>
            </a:r>
            <a:r>
              <a:rPr lang="en-US" strike="sngStrike" dirty="0"/>
              <a:t>Character Traits</a:t>
            </a:r>
            <a:br>
              <a:rPr lang="en-US" dirty="0"/>
            </a:br>
            <a:r>
              <a:rPr lang="en-US" dirty="0"/>
              <a:t>Needed</a:t>
            </a:r>
          </a:p>
        </p:txBody>
      </p:sp>
      <p:sp>
        <p:nvSpPr>
          <p:cNvPr id="2" name="Title 21">
            <a:extLst>
              <a:ext uri="{FF2B5EF4-FFF2-40B4-BE49-F238E27FC236}">
                <a16:creationId xmlns:a16="http://schemas.microsoft.com/office/drawing/2014/main" id="{4A307117-4675-C45C-8462-6544501F8FB2}"/>
              </a:ext>
            </a:extLst>
          </p:cNvPr>
          <p:cNvSpPr txBox="1">
            <a:spLocks/>
          </p:cNvSpPr>
          <p:nvPr/>
        </p:nvSpPr>
        <p:spPr>
          <a:xfrm>
            <a:off x="5832365" y="2158222"/>
            <a:ext cx="4299678" cy="38914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sz="6600" dirty="0">
                <a:solidFill>
                  <a:schemeClr val="accent5">
                    <a:lumMod val="60000"/>
                    <a:lumOff val="40000"/>
                  </a:schemeClr>
                </a:solidFill>
                <a:latin typeface="MV Boli" panose="02000500030200090000" pitchFamily="2" charset="0"/>
                <a:cs typeface="MV Boli" panose="02000500030200090000" pitchFamily="2" charset="0"/>
              </a:rPr>
              <a:t>Behaviors</a:t>
            </a:r>
          </a:p>
        </p:txBody>
      </p:sp>
    </p:spTree>
    <p:extLst>
      <p:ext uri="{BB962C8B-B14F-4D97-AF65-F5344CB8AC3E}">
        <p14:creationId xmlns:p14="http://schemas.microsoft.com/office/powerpoint/2010/main" val="3743207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9F6C9C09-73DF-C2D1-18CB-1767D218763D}"/>
              </a:ext>
            </a:extLst>
          </p:cNvPr>
          <p:cNvSpPr>
            <a:spLocks noGrp="1"/>
          </p:cNvSpPr>
          <p:nvPr>
            <p:ph type="title"/>
          </p:nvPr>
        </p:nvSpPr>
        <p:spPr/>
        <p:txBody>
          <a:bodyPr/>
          <a:lstStyle/>
          <a:p>
            <a:r>
              <a:rPr lang="en-US" dirty="0"/>
              <a:t>Behaviors Needed</a:t>
            </a:r>
          </a:p>
        </p:txBody>
      </p:sp>
      <p:grpSp>
        <p:nvGrpSpPr>
          <p:cNvPr id="24" name="Group 23">
            <a:extLst>
              <a:ext uri="{FF2B5EF4-FFF2-40B4-BE49-F238E27FC236}">
                <a16:creationId xmlns:a16="http://schemas.microsoft.com/office/drawing/2014/main" id="{7832D84F-8210-B59E-42A4-7BFD4DAC5FBC}"/>
              </a:ext>
            </a:extLst>
          </p:cNvPr>
          <p:cNvGrpSpPr/>
          <p:nvPr userDrawn="1"/>
        </p:nvGrpSpPr>
        <p:grpSpPr>
          <a:xfrm>
            <a:off x="1524001" y="1173893"/>
            <a:ext cx="9143997" cy="2569004"/>
            <a:chOff x="380998" y="1371600"/>
            <a:chExt cx="7518394" cy="1071880"/>
          </a:xfrm>
        </p:grpSpPr>
        <p:sp>
          <p:nvSpPr>
            <p:cNvPr id="31" name="Rectangle 30">
              <a:extLst>
                <a:ext uri="{FF2B5EF4-FFF2-40B4-BE49-F238E27FC236}">
                  <a16:creationId xmlns:a16="http://schemas.microsoft.com/office/drawing/2014/main" id="{3239DB9D-DB80-EDD5-494B-D7FD18286291}"/>
                </a:ext>
              </a:extLst>
            </p:cNvPr>
            <p:cNvSpPr/>
            <p:nvPr userDrawn="1"/>
          </p:nvSpPr>
          <p:spPr>
            <a:xfrm>
              <a:off x="380998" y="1371600"/>
              <a:ext cx="1879600" cy="107188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0" rtlCol="0" anchor="t"/>
            <a:lstStyle/>
            <a:p>
              <a:pPr marL="0" lvl="0" indent="0" algn="l" defTabSz="914400" rtl="0" eaLnBrk="1" latinLnBrk="0" hangingPunct="1">
                <a:lnSpc>
                  <a:spcPct val="80000"/>
                </a:lnSpc>
                <a:spcAft>
                  <a:spcPts val="600"/>
                </a:spcAft>
                <a:buFont typeface="+mj-lt"/>
                <a:buNone/>
              </a:pPr>
              <a:r>
                <a:rPr lang="en-US" sz="1400" b="1" i="0" kern="1200" noProof="0" dirty="0">
                  <a:solidFill>
                    <a:schemeClr val="accent1"/>
                  </a:solidFill>
                  <a:effectLst/>
                  <a:latin typeface="+mn-lt"/>
                  <a:ea typeface="+mn-ea"/>
                  <a:cs typeface="+mn-cs"/>
                </a:rPr>
                <a:t>1. </a:t>
              </a:r>
            </a:p>
            <a:p>
              <a:pPr marL="0" marR="0" lvl="0" indent="0" algn="l" defTabSz="914400" rtl="0" eaLnBrk="1" fontAlgn="auto" latinLnBrk="0" hangingPunct="1">
                <a:lnSpc>
                  <a:spcPct val="80000"/>
                </a:lnSpc>
                <a:spcBef>
                  <a:spcPts val="0"/>
                </a:spcBef>
                <a:spcAft>
                  <a:spcPts val="600"/>
                </a:spcAft>
                <a:buClrTx/>
                <a:buSzTx/>
                <a:buFont typeface="+mj-lt"/>
                <a:buNone/>
                <a:tabLst/>
                <a:defRPr/>
              </a:pPr>
              <a:r>
                <a:rPr kumimoji="0" lang="en-US" sz="2400" b="1" i="0" u="none" strike="noStrike" kern="1200" cap="none" spc="0" normalizeH="0" baseline="0" noProof="0" dirty="0">
                  <a:ln>
                    <a:noFill/>
                  </a:ln>
                  <a:solidFill>
                    <a:srgbClr val="000000"/>
                  </a:solidFill>
                  <a:effectLst/>
                  <a:uLnTx/>
                  <a:uFillTx/>
                  <a:latin typeface="Graphik"/>
                  <a:ea typeface="+mn-ea"/>
                  <a:cs typeface="+mn-cs"/>
                </a:rPr>
                <a:t>Self-starter</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kumimoji="0" lang="en-US" sz="1300" b="0" i="0" u="none" strike="noStrike" kern="1200" cap="none" spc="0" normalizeH="0" baseline="0" noProof="0" dirty="0">
                  <a:ln>
                    <a:noFill/>
                  </a:ln>
                  <a:solidFill>
                    <a:srgbClr val="000000"/>
                  </a:solidFill>
                  <a:effectLst/>
                  <a:uLnTx/>
                  <a:uFillTx/>
                  <a:latin typeface="Graphik"/>
                  <a:ea typeface="+mn-ea"/>
                  <a:cs typeface="+mn-cs"/>
                </a:rPr>
                <a:t>Discipline, driven to deliver value, does actions under their own initiative</a:t>
              </a:r>
              <a:r>
                <a:rPr kumimoji="0" lang="en-US" sz="1300" b="0" i="0" u="none" strike="noStrike" kern="1200" cap="none" spc="0" normalizeH="0" baseline="0" noProof="0">
                  <a:ln>
                    <a:noFill/>
                  </a:ln>
                  <a:solidFill>
                    <a:srgbClr val="000000"/>
                  </a:solidFill>
                  <a:effectLst/>
                  <a:uLnTx/>
                  <a:uFillTx/>
                  <a:latin typeface="Graphik"/>
                  <a:ea typeface="+mn-ea"/>
                  <a:cs typeface="+mn-cs"/>
                </a:rPr>
                <a:t>, persistence</a:t>
              </a:r>
              <a:endParaRPr kumimoji="0" lang="en-US" sz="1300" b="0" i="0" u="none" strike="noStrike" kern="1200" cap="none" spc="0" normalizeH="0" baseline="0" noProof="0" dirty="0">
                <a:ln>
                  <a:noFill/>
                </a:ln>
                <a:solidFill>
                  <a:srgbClr val="000000"/>
                </a:solidFill>
                <a:effectLst/>
                <a:uLnTx/>
                <a:uFillTx/>
                <a:latin typeface="Graphik"/>
                <a:ea typeface="+mn-ea"/>
                <a:cs typeface="+mn-cs"/>
              </a:endParaRPr>
            </a:p>
          </p:txBody>
        </p:sp>
        <p:sp>
          <p:nvSpPr>
            <p:cNvPr id="32" name="Rectangle 31">
              <a:extLst>
                <a:ext uri="{FF2B5EF4-FFF2-40B4-BE49-F238E27FC236}">
                  <a16:creationId xmlns:a16="http://schemas.microsoft.com/office/drawing/2014/main" id="{2C04FF62-7023-8D84-A6AD-B37F3E5FD509}"/>
                </a:ext>
              </a:extLst>
            </p:cNvPr>
            <p:cNvSpPr/>
            <p:nvPr userDrawn="1"/>
          </p:nvSpPr>
          <p:spPr>
            <a:xfrm>
              <a:off x="2260597" y="1371600"/>
              <a:ext cx="1879600" cy="107188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0" rtlCol="0" anchor="t"/>
            <a:lstStyle/>
            <a:p>
              <a:pPr>
                <a:spcAft>
                  <a:spcPts val="600"/>
                </a:spcAft>
                <a:defRPr/>
              </a:pPr>
              <a:r>
                <a:rPr lang="en-US" sz="1400" b="1" dirty="0">
                  <a:solidFill>
                    <a:schemeClr val="accent1"/>
                  </a:solidFill>
                </a:rPr>
                <a:t>2.</a:t>
              </a:r>
              <a:endParaRPr lang="en-US" sz="1400" b="1" i="0" kern="1200" dirty="0">
                <a:solidFill>
                  <a:schemeClr val="tx1"/>
                </a:solidFill>
                <a:effectLst/>
                <a:latin typeface="+mn-lt"/>
                <a:ea typeface="+mn-ea"/>
                <a:cs typeface="+mn-cs"/>
              </a:endParaRPr>
            </a:p>
            <a:p>
              <a:pPr marL="0" marR="0" lvl="0" indent="0" algn="l" defTabSz="914400" rtl="0" eaLnBrk="1" fontAlgn="auto" latinLnBrk="0" hangingPunct="1">
                <a:lnSpc>
                  <a:spcPct val="80000"/>
                </a:lnSpc>
                <a:spcBef>
                  <a:spcPts val="0"/>
                </a:spcBef>
                <a:spcAft>
                  <a:spcPts val="600"/>
                </a:spcAft>
                <a:buClrTx/>
                <a:buSzTx/>
                <a:buFont typeface="+mj-lt"/>
                <a:buNone/>
                <a:tabLst/>
                <a:defRPr/>
              </a:pPr>
              <a:r>
                <a:rPr kumimoji="0" lang="en-US" sz="2400" b="1" i="0" u="none" strike="noStrike" kern="1200" cap="none" spc="0" normalizeH="0" baseline="0" noProof="0" dirty="0">
                  <a:ln>
                    <a:noFill/>
                  </a:ln>
                  <a:solidFill>
                    <a:srgbClr val="000000"/>
                  </a:solidFill>
                  <a:effectLst/>
                  <a:uLnTx/>
                  <a:uFillTx/>
                  <a:latin typeface="Graphik"/>
                  <a:ea typeface="+mn-ea"/>
                  <a:cs typeface="+mn-cs"/>
                </a:rPr>
                <a:t>Egoless</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kumimoji="0" lang="en-US" sz="1300" b="0" i="0" u="none" strike="noStrike" kern="1200" cap="none" spc="0" normalizeH="0" baseline="0" noProof="0" dirty="0">
                  <a:ln>
                    <a:noFill/>
                  </a:ln>
                  <a:solidFill>
                    <a:srgbClr val="000000"/>
                  </a:solidFill>
                  <a:effectLst/>
                  <a:uLnTx/>
                  <a:uFillTx/>
                  <a:latin typeface="Graphik"/>
                  <a:ea typeface="+mn-ea"/>
                  <a:cs typeface="+mn-cs"/>
                </a:rPr>
                <a:t>Not afraid to be wrong or appear clueless while learning</a:t>
              </a:r>
            </a:p>
          </p:txBody>
        </p:sp>
        <p:sp>
          <p:nvSpPr>
            <p:cNvPr id="33" name="Rectangle 32">
              <a:extLst>
                <a:ext uri="{FF2B5EF4-FFF2-40B4-BE49-F238E27FC236}">
                  <a16:creationId xmlns:a16="http://schemas.microsoft.com/office/drawing/2014/main" id="{7BAD5247-A1BB-B013-81B9-F70D298E99D1}"/>
                </a:ext>
              </a:extLst>
            </p:cNvPr>
            <p:cNvSpPr/>
            <p:nvPr userDrawn="1"/>
          </p:nvSpPr>
          <p:spPr>
            <a:xfrm>
              <a:off x="4093100" y="1371600"/>
              <a:ext cx="2023407" cy="107188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0" rtlCol="0" anchor="t"/>
            <a:lstStyle/>
            <a:p>
              <a:pPr>
                <a:spcAft>
                  <a:spcPts val="600"/>
                </a:spcAft>
                <a:defRPr/>
              </a:pPr>
              <a:r>
                <a:rPr lang="en-US" sz="1400" b="1" dirty="0">
                  <a:solidFill>
                    <a:schemeClr val="accent1"/>
                  </a:solidFill>
                </a:rPr>
                <a:t>3</a:t>
              </a:r>
              <a:r>
                <a:rPr lang="en-US" sz="1400" b="1" i="0" kern="1200" noProof="0" dirty="0">
                  <a:solidFill>
                    <a:schemeClr val="accent1"/>
                  </a:solidFill>
                  <a:effectLst/>
                  <a:latin typeface="+mn-lt"/>
                  <a:ea typeface="+mn-ea"/>
                  <a:cs typeface="+mn-cs"/>
                </a:rPr>
                <a:t>.</a:t>
              </a:r>
              <a:endParaRPr lang="en-US" sz="1400" b="1" dirty="0">
                <a:solidFill>
                  <a:schemeClr val="tx1"/>
                </a:solidFill>
              </a:endParaRPr>
            </a:p>
            <a:p>
              <a:pPr marL="0" marR="0" lvl="0" indent="0" algn="l" defTabSz="914400" rtl="0" eaLnBrk="1" fontAlgn="auto" latinLnBrk="0" hangingPunct="1">
                <a:lnSpc>
                  <a:spcPct val="80000"/>
                </a:lnSpc>
                <a:spcBef>
                  <a:spcPts val="0"/>
                </a:spcBef>
                <a:spcAft>
                  <a:spcPts val="600"/>
                </a:spcAft>
                <a:buClrTx/>
                <a:buSzTx/>
                <a:buFont typeface="+mj-lt"/>
                <a:buNone/>
                <a:tabLst/>
                <a:defRPr/>
              </a:pPr>
              <a:r>
                <a:rPr lang="en-US" sz="2400" b="1" dirty="0">
                  <a:solidFill>
                    <a:srgbClr val="000000"/>
                  </a:solidFill>
                  <a:latin typeface="Graphik"/>
                </a:rPr>
                <a:t>Communicate</a:t>
              </a:r>
              <a:endParaRPr kumimoji="0" lang="en-US" sz="2400" b="1" i="0" u="none" strike="noStrike" kern="1200" cap="none" spc="0" normalizeH="0" baseline="0" noProof="0" dirty="0">
                <a:ln>
                  <a:noFill/>
                </a:ln>
                <a:solidFill>
                  <a:srgbClr val="000000"/>
                </a:solidFill>
                <a:effectLst/>
                <a:uLnTx/>
                <a:uFillTx/>
                <a:latin typeface="Graphik"/>
                <a:ea typeface="+mn-ea"/>
                <a:cs typeface="+mn-cs"/>
              </a:endParaRP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kumimoji="0" lang="en-US" sz="1300" b="0" i="0" u="none" strike="noStrike" kern="1200" cap="none" spc="0" normalizeH="0" baseline="0" noProof="0" dirty="0">
                  <a:ln>
                    <a:noFill/>
                  </a:ln>
                  <a:solidFill>
                    <a:srgbClr val="000000"/>
                  </a:solidFill>
                  <a:effectLst/>
                  <a:uLnTx/>
                  <a:uFillTx/>
                  <a:latin typeface="Graphik"/>
                  <a:ea typeface="+mn-ea"/>
                  <a:cs typeface="+mn-cs"/>
                </a:rPr>
                <a:t>Candid, clear, timely (doesn’t sit on bad news)</a:t>
              </a:r>
            </a:p>
          </p:txBody>
        </p:sp>
        <p:sp>
          <p:nvSpPr>
            <p:cNvPr id="34" name="Rectangle 33">
              <a:extLst>
                <a:ext uri="{FF2B5EF4-FFF2-40B4-BE49-F238E27FC236}">
                  <a16:creationId xmlns:a16="http://schemas.microsoft.com/office/drawing/2014/main" id="{E0C54AE9-B52F-8DD9-09F4-61E43D9DA16E}"/>
                </a:ext>
              </a:extLst>
            </p:cNvPr>
            <p:cNvSpPr/>
            <p:nvPr userDrawn="1"/>
          </p:nvSpPr>
          <p:spPr>
            <a:xfrm>
              <a:off x="6019792" y="1371600"/>
              <a:ext cx="1879600" cy="107188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0" rtlCol="0" anchor="t"/>
            <a:lstStyle/>
            <a:p>
              <a:pPr>
                <a:spcAft>
                  <a:spcPts val="600"/>
                </a:spcAft>
                <a:defRPr/>
              </a:pPr>
              <a:r>
                <a:rPr lang="en-US" sz="1400" b="1" i="0" kern="1200" noProof="0" dirty="0">
                  <a:solidFill>
                    <a:schemeClr val="accent1"/>
                  </a:solidFill>
                  <a:effectLst/>
                  <a:latin typeface="+mn-lt"/>
                  <a:ea typeface="+mn-ea"/>
                  <a:cs typeface="+mn-cs"/>
                </a:rPr>
                <a:t>4.</a:t>
              </a:r>
              <a:endParaRPr lang="en-US" sz="1400" b="1" dirty="0">
                <a:solidFill>
                  <a:schemeClr val="tx1"/>
                </a:solidFill>
              </a:endParaRPr>
            </a:p>
            <a:p>
              <a:pPr marL="0" marR="0" lvl="0" indent="0" algn="l" defTabSz="914400" rtl="0" eaLnBrk="1" fontAlgn="auto" latinLnBrk="0" hangingPunct="1">
                <a:lnSpc>
                  <a:spcPct val="80000"/>
                </a:lnSpc>
                <a:spcBef>
                  <a:spcPts val="0"/>
                </a:spcBef>
                <a:spcAft>
                  <a:spcPts val="600"/>
                </a:spcAft>
                <a:buClrTx/>
                <a:buSzTx/>
                <a:buFont typeface="+mj-lt"/>
                <a:buNone/>
                <a:tabLst/>
                <a:defRPr/>
              </a:pPr>
              <a:r>
                <a:rPr kumimoji="0" lang="en-US" sz="2400" b="1" i="0" u="none" strike="noStrike" kern="1200" cap="none" spc="0" normalizeH="0" baseline="0" noProof="0" dirty="0">
                  <a:ln>
                    <a:noFill/>
                  </a:ln>
                  <a:solidFill>
                    <a:srgbClr val="000000"/>
                  </a:solidFill>
                  <a:effectLst/>
                  <a:uLnTx/>
                  <a:uFillTx/>
                  <a:latin typeface="Graphik"/>
                  <a:ea typeface="+mn-ea"/>
                  <a:cs typeface="+mn-cs"/>
                </a:rPr>
                <a:t>Collaborate</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US" sz="1300" dirty="0">
                  <a:solidFill>
                    <a:srgbClr val="000000"/>
                  </a:solidFill>
                  <a:latin typeface="Graphik"/>
                </a:rPr>
                <a:t>Seek the expertise and opinion of others, works with team members</a:t>
              </a:r>
              <a:endParaRPr kumimoji="0" lang="en-US" sz="1300" b="0" i="0" u="none" strike="noStrike" kern="1200" cap="none" spc="0" normalizeH="0" baseline="0" noProof="0" dirty="0">
                <a:ln>
                  <a:noFill/>
                </a:ln>
                <a:solidFill>
                  <a:srgbClr val="000000"/>
                </a:solidFill>
                <a:effectLst/>
                <a:uLnTx/>
                <a:uFillTx/>
                <a:latin typeface="Graphik"/>
                <a:ea typeface="+mn-ea"/>
                <a:cs typeface="+mn-cs"/>
              </a:endParaRPr>
            </a:p>
          </p:txBody>
        </p:sp>
      </p:grpSp>
      <p:sp>
        <p:nvSpPr>
          <p:cNvPr id="36" name="Title 21">
            <a:extLst>
              <a:ext uri="{FF2B5EF4-FFF2-40B4-BE49-F238E27FC236}">
                <a16:creationId xmlns:a16="http://schemas.microsoft.com/office/drawing/2014/main" id="{EB8F1B7D-45FF-A85C-8477-347A48BFAA53}"/>
              </a:ext>
            </a:extLst>
          </p:cNvPr>
          <p:cNvSpPr txBox="1">
            <a:spLocks/>
          </p:cNvSpPr>
          <p:nvPr/>
        </p:nvSpPr>
        <p:spPr>
          <a:xfrm>
            <a:off x="381000" y="4693507"/>
            <a:ext cx="11430000" cy="990600"/>
          </a:xfrm>
          <a:prstGeom prst="rect">
            <a:avLst/>
          </a:prstGeom>
        </p:spPr>
        <p:txBody>
          <a:bodyPr vert="horz" lIns="0" tIns="0" rIns="0" bIns="0" rtlCol="0" anchor="t">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pPr algn="ctr"/>
            <a:r>
              <a:rPr lang="en-US" dirty="0">
                <a:solidFill>
                  <a:schemeClr val="accent1"/>
                </a:solidFill>
              </a:rPr>
              <a:t>What behaviors do you think are important?</a:t>
            </a:r>
          </a:p>
        </p:txBody>
      </p:sp>
    </p:spTree>
    <p:extLst>
      <p:ext uri="{BB962C8B-B14F-4D97-AF65-F5344CB8AC3E}">
        <p14:creationId xmlns:p14="http://schemas.microsoft.com/office/powerpoint/2010/main" val="3052241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3A962DC4-936B-5BE6-515E-386244716633}"/>
              </a:ext>
            </a:extLst>
          </p:cNvPr>
          <p:cNvSpPr>
            <a:spLocks noGrp="1"/>
          </p:cNvSpPr>
          <p:nvPr>
            <p:ph type="title"/>
          </p:nvPr>
        </p:nvSpPr>
        <p:spPr/>
        <p:txBody>
          <a:bodyPr/>
          <a:lstStyle/>
          <a:p>
            <a:r>
              <a:rPr lang="en-US" dirty="0"/>
              <a:t>Leave A Digital Footprint</a:t>
            </a:r>
          </a:p>
        </p:txBody>
      </p:sp>
      <p:pic>
        <p:nvPicPr>
          <p:cNvPr id="21" name="Content Placeholder 20" descr="Text&#10;&#10;Description automatically generated with medium confidence">
            <a:extLst>
              <a:ext uri="{FF2B5EF4-FFF2-40B4-BE49-F238E27FC236}">
                <a16:creationId xmlns:a16="http://schemas.microsoft.com/office/drawing/2014/main" id="{34A52FE5-9EF9-36A7-567E-88ED07CE8CF7}"/>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2757021" y="1507799"/>
            <a:ext cx="6677957" cy="4667901"/>
          </a:xfrm>
        </p:spPr>
      </p:pic>
      <p:sp>
        <p:nvSpPr>
          <p:cNvPr id="22" name="Text Placeholder 10">
            <a:extLst>
              <a:ext uri="{FF2B5EF4-FFF2-40B4-BE49-F238E27FC236}">
                <a16:creationId xmlns:a16="http://schemas.microsoft.com/office/drawing/2014/main" id="{CC5EA2AB-F5FB-8CBF-8679-82C42B76B2CD}"/>
              </a:ext>
            </a:extLst>
          </p:cNvPr>
          <p:cNvSpPr txBox="1">
            <a:spLocks/>
          </p:cNvSpPr>
          <p:nvPr/>
        </p:nvSpPr>
        <p:spPr>
          <a:xfrm>
            <a:off x="3651463" y="6311900"/>
            <a:ext cx="7945805" cy="437873"/>
          </a:xfrm>
          <a:prstGeom prst="rect">
            <a:avLst/>
          </a:prstGeom>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400" b="0" kern="1200">
                <a:solidFill>
                  <a:schemeClr val="tx1"/>
                </a:solidFill>
                <a:latin typeface="GT Sectra Fine" panose="00000500000000000000" pitchFamily="50" charset="0"/>
                <a:ea typeface="+mn-ea"/>
                <a:cs typeface="+mn-cs"/>
              </a:defRPr>
            </a:lvl1pPr>
            <a:lvl2pPr marL="0" indent="0" algn="l" defTabSz="228600" rtl="0" eaLnBrk="1" latinLnBrk="0" hangingPunct="1">
              <a:lnSpc>
                <a:spcPct val="100000"/>
              </a:lnSpc>
              <a:spcBef>
                <a:spcPts val="0"/>
              </a:spcBef>
              <a:spcAft>
                <a:spcPts val="1200"/>
              </a:spcAft>
              <a:buClrTx/>
              <a:buFont typeface="Arial" panose="020B0604020202020204" pitchFamily="34" charset="0"/>
              <a:buNone/>
              <a:defRPr sz="1800" kern="1200">
                <a:solidFill>
                  <a:schemeClr val="tx1"/>
                </a:solidFill>
                <a:latin typeface="+mn-lt"/>
                <a:ea typeface="+mn-ea"/>
                <a:cs typeface="+mn-cs"/>
              </a:defRPr>
            </a:lvl2pPr>
            <a:lvl3pPr marL="2286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457200" indent="-228600" algn="l" defTabSz="228600" rtl="0" eaLnBrk="1" latinLnBrk="0" hangingPunct="1">
              <a:lnSpc>
                <a:spcPct val="100000"/>
              </a:lnSpc>
              <a:spcBef>
                <a:spcPts val="0"/>
              </a:spcBef>
              <a:spcAft>
                <a:spcPts val="1200"/>
              </a:spcAft>
              <a:buFont typeface="System Font"/>
              <a:buChar char="–"/>
              <a:defRPr sz="1600" kern="1200">
                <a:solidFill>
                  <a:schemeClr val="tx1"/>
                </a:solidFill>
                <a:latin typeface="+mn-lt"/>
                <a:ea typeface="+mn-ea"/>
                <a:cs typeface="+mn-cs"/>
              </a:defRPr>
            </a:lvl4pPr>
            <a:lvl5pPr marL="685800" indent="-228600" algn="l" defTabSz="228600"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FFFFFF">
                    <a:lumMod val="75000"/>
                  </a:srgbClr>
                </a:solidFill>
                <a:effectLst/>
                <a:uLnTx/>
                <a:uFillTx/>
                <a:latin typeface="Graphik"/>
                <a:ea typeface="+mn-ea"/>
                <a:cs typeface="+mn-cs"/>
              </a:rPr>
              <a:t>https://www.datavisor.com/wp-content/uploads/2019/07/Exposing-the-Digital-Footprints-of-Fraud-back.jpg</a:t>
            </a:r>
          </a:p>
        </p:txBody>
      </p:sp>
    </p:spTree>
    <p:extLst>
      <p:ext uri="{BB962C8B-B14F-4D97-AF65-F5344CB8AC3E}">
        <p14:creationId xmlns:p14="http://schemas.microsoft.com/office/powerpoint/2010/main" val="1485601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46665BD-1427-BBDC-DAF1-D1874591E6ED}"/>
              </a:ext>
            </a:extLst>
          </p:cNvPr>
          <p:cNvSpPr>
            <a:spLocks noGrp="1"/>
          </p:cNvSpPr>
          <p:nvPr>
            <p:ph type="body" sz="quarter" idx="14"/>
          </p:nvPr>
        </p:nvSpPr>
        <p:spPr>
          <a:xfrm>
            <a:off x="381000" y="3004457"/>
            <a:ext cx="5588620" cy="2869570"/>
          </a:xfrm>
        </p:spPr>
        <p:txBody>
          <a:bodyPr/>
          <a:lstStyle/>
          <a:p>
            <a:r>
              <a:rPr lang="en-US" dirty="0"/>
              <a:t>You’re going to have two at times</a:t>
            </a:r>
          </a:p>
          <a:p>
            <a:pPr marL="342900" indent="-342900">
              <a:buFont typeface="Arial" panose="020B0604020202020204" pitchFamily="34" charset="0"/>
              <a:buChar char="•"/>
            </a:pPr>
            <a:r>
              <a:rPr lang="en-US" dirty="0"/>
              <a:t>It sucks, deal with it</a:t>
            </a:r>
          </a:p>
          <a:p>
            <a:r>
              <a:rPr lang="en-US" dirty="0"/>
              <a:t>Keep them in synch, so people at both places know your availability</a:t>
            </a:r>
          </a:p>
          <a:p>
            <a:pPr marL="342900" indent="-342900">
              <a:buFont typeface="Arial" panose="020B0604020202020204" pitchFamily="34" charset="0"/>
              <a:buChar char="•"/>
            </a:pPr>
            <a:r>
              <a:rPr lang="en-US" dirty="0"/>
              <a:t>Any meeting you create, pre-emptively add your other to reduce synch effort</a:t>
            </a:r>
          </a:p>
          <a:p>
            <a:r>
              <a:rPr lang="en-US" dirty="0"/>
              <a:t>Block off when you’re asleep or other hard “not available” boundaries</a:t>
            </a:r>
          </a:p>
        </p:txBody>
      </p:sp>
      <p:pic>
        <p:nvPicPr>
          <p:cNvPr id="8" name="Content Placeholder 7" descr="A person standing in front of a wall with drawings on it&#10;&#10;Description automatically generated with medium confidence">
            <a:extLst>
              <a:ext uri="{FF2B5EF4-FFF2-40B4-BE49-F238E27FC236}">
                <a16:creationId xmlns:a16="http://schemas.microsoft.com/office/drawing/2014/main" id="{1573E134-75DB-1D10-3B89-A5E8E1167C38}"/>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6286500" y="2005748"/>
            <a:ext cx="5524500" cy="3233853"/>
          </a:xfrm>
        </p:spPr>
      </p:pic>
      <p:sp>
        <p:nvSpPr>
          <p:cNvPr id="4" name="Title 3">
            <a:extLst>
              <a:ext uri="{FF2B5EF4-FFF2-40B4-BE49-F238E27FC236}">
                <a16:creationId xmlns:a16="http://schemas.microsoft.com/office/drawing/2014/main" id="{9EDE7A35-036D-C827-DE0E-5B85BF0CEC50}"/>
              </a:ext>
            </a:extLst>
          </p:cNvPr>
          <p:cNvSpPr>
            <a:spLocks noGrp="1"/>
          </p:cNvSpPr>
          <p:nvPr>
            <p:ph type="title"/>
          </p:nvPr>
        </p:nvSpPr>
        <p:spPr/>
        <p:txBody>
          <a:bodyPr/>
          <a:lstStyle/>
          <a:p>
            <a:r>
              <a:rPr lang="en-US" dirty="0"/>
              <a:t>Corral Your Calendar</a:t>
            </a:r>
          </a:p>
        </p:txBody>
      </p:sp>
      <p:sp>
        <p:nvSpPr>
          <p:cNvPr id="9" name="Text Placeholder 10">
            <a:extLst>
              <a:ext uri="{FF2B5EF4-FFF2-40B4-BE49-F238E27FC236}">
                <a16:creationId xmlns:a16="http://schemas.microsoft.com/office/drawing/2014/main" id="{65D6121C-8D8E-2367-A709-E697D504BE71}"/>
              </a:ext>
            </a:extLst>
          </p:cNvPr>
          <p:cNvSpPr txBox="1">
            <a:spLocks/>
          </p:cNvSpPr>
          <p:nvPr/>
        </p:nvSpPr>
        <p:spPr>
          <a:xfrm>
            <a:off x="7026764" y="5348404"/>
            <a:ext cx="4698830" cy="437873"/>
          </a:xfrm>
          <a:prstGeom prst="rect">
            <a:avLst/>
          </a:prstGeom>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400" b="0" kern="1200">
                <a:solidFill>
                  <a:schemeClr val="tx1"/>
                </a:solidFill>
                <a:latin typeface="GT Sectra Fine" panose="00000500000000000000" pitchFamily="50" charset="0"/>
                <a:ea typeface="+mn-ea"/>
                <a:cs typeface="+mn-cs"/>
              </a:defRPr>
            </a:lvl1pPr>
            <a:lvl2pPr marL="0" indent="0" algn="l" defTabSz="228600" rtl="0" eaLnBrk="1" latinLnBrk="0" hangingPunct="1">
              <a:lnSpc>
                <a:spcPct val="100000"/>
              </a:lnSpc>
              <a:spcBef>
                <a:spcPts val="0"/>
              </a:spcBef>
              <a:spcAft>
                <a:spcPts val="1200"/>
              </a:spcAft>
              <a:buClrTx/>
              <a:buFont typeface="Arial" panose="020B0604020202020204" pitchFamily="34" charset="0"/>
              <a:buNone/>
              <a:defRPr sz="1800" kern="1200">
                <a:solidFill>
                  <a:schemeClr val="tx1"/>
                </a:solidFill>
                <a:latin typeface="+mn-lt"/>
                <a:ea typeface="+mn-ea"/>
                <a:cs typeface="+mn-cs"/>
              </a:defRPr>
            </a:lvl2pPr>
            <a:lvl3pPr marL="2286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457200" indent="-228600" algn="l" defTabSz="228600" rtl="0" eaLnBrk="1" latinLnBrk="0" hangingPunct="1">
              <a:lnSpc>
                <a:spcPct val="100000"/>
              </a:lnSpc>
              <a:spcBef>
                <a:spcPts val="0"/>
              </a:spcBef>
              <a:spcAft>
                <a:spcPts val="1200"/>
              </a:spcAft>
              <a:buFont typeface="System Font"/>
              <a:buChar char="–"/>
              <a:defRPr sz="1600" kern="1200">
                <a:solidFill>
                  <a:schemeClr val="tx1"/>
                </a:solidFill>
                <a:latin typeface="+mn-lt"/>
                <a:ea typeface="+mn-ea"/>
                <a:cs typeface="+mn-cs"/>
              </a:defRPr>
            </a:lvl4pPr>
            <a:lvl5pPr marL="685800" indent="-228600" algn="l" defTabSz="228600"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FFFFFF">
                    <a:lumMod val="75000"/>
                  </a:srgbClr>
                </a:solidFill>
                <a:effectLst/>
                <a:uLnTx/>
                <a:uFillTx/>
                <a:latin typeface="Graphik"/>
                <a:ea typeface="+mn-ea"/>
                <a:cs typeface="+mn-cs"/>
              </a:rPr>
              <a:t>https://www.wrike.com/blog/time-management-calendar/</a:t>
            </a:r>
          </a:p>
        </p:txBody>
      </p:sp>
    </p:spTree>
    <p:extLst>
      <p:ext uri="{BB962C8B-B14F-4D97-AF65-F5344CB8AC3E}">
        <p14:creationId xmlns:p14="http://schemas.microsoft.com/office/powerpoint/2010/main" val="2063936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B1C1908-436C-5BC7-F13A-7D1A16DC7574}"/>
              </a:ext>
            </a:extLst>
          </p:cNvPr>
          <p:cNvSpPr>
            <a:spLocks noGrp="1"/>
          </p:cNvSpPr>
          <p:nvPr>
            <p:ph type="body" sz="quarter" idx="14"/>
          </p:nvPr>
        </p:nvSpPr>
        <p:spPr/>
        <p:txBody>
          <a:bodyPr/>
          <a:lstStyle/>
          <a:p>
            <a:r>
              <a:rPr lang="en-US" dirty="0"/>
              <a:t>Block off when you’re asleep or other hard “not available” boundaries</a:t>
            </a:r>
          </a:p>
          <a:p>
            <a:endParaRPr lang="en-US" dirty="0"/>
          </a:p>
        </p:txBody>
      </p:sp>
      <p:sp>
        <p:nvSpPr>
          <p:cNvPr id="6" name="Content Placeholder 5">
            <a:extLst>
              <a:ext uri="{FF2B5EF4-FFF2-40B4-BE49-F238E27FC236}">
                <a16:creationId xmlns:a16="http://schemas.microsoft.com/office/drawing/2014/main" id="{76E95F78-0090-ECCD-FE2C-968F8CFFED0E}"/>
              </a:ext>
            </a:extLst>
          </p:cNvPr>
          <p:cNvSpPr>
            <a:spLocks noGrp="1"/>
          </p:cNvSpPr>
          <p:nvPr>
            <p:ph sz="quarter" idx="10"/>
          </p:nvPr>
        </p:nvSpPr>
        <p:spPr/>
        <p:txBody>
          <a:bodyPr/>
          <a:lstStyle/>
          <a:p>
            <a:endParaRPr lang="en-US"/>
          </a:p>
        </p:txBody>
      </p:sp>
      <p:sp>
        <p:nvSpPr>
          <p:cNvPr id="5" name="Title 4">
            <a:extLst>
              <a:ext uri="{FF2B5EF4-FFF2-40B4-BE49-F238E27FC236}">
                <a16:creationId xmlns:a16="http://schemas.microsoft.com/office/drawing/2014/main" id="{13613540-04C6-C250-2FD1-F14F35ECA64C}"/>
              </a:ext>
            </a:extLst>
          </p:cNvPr>
          <p:cNvSpPr>
            <a:spLocks noGrp="1"/>
          </p:cNvSpPr>
          <p:nvPr>
            <p:ph type="title"/>
          </p:nvPr>
        </p:nvSpPr>
        <p:spPr/>
        <p:txBody>
          <a:bodyPr/>
          <a:lstStyle/>
          <a:p>
            <a:r>
              <a:rPr lang="en-US" dirty="0"/>
              <a:t>Corral Your Calendar</a:t>
            </a:r>
          </a:p>
        </p:txBody>
      </p:sp>
      <p:pic>
        <p:nvPicPr>
          <p:cNvPr id="9" name="Picture 8">
            <a:extLst>
              <a:ext uri="{FF2B5EF4-FFF2-40B4-BE49-F238E27FC236}">
                <a16:creationId xmlns:a16="http://schemas.microsoft.com/office/drawing/2014/main" id="{18F8D701-4D7D-0AB0-2597-18D000C98692}"/>
              </a:ext>
            </a:extLst>
          </p:cNvPr>
          <p:cNvPicPr>
            <a:picLocks noChangeAspect="1"/>
          </p:cNvPicPr>
          <p:nvPr/>
        </p:nvPicPr>
        <p:blipFill>
          <a:blip r:embed="rId3"/>
          <a:stretch>
            <a:fillRect/>
          </a:stretch>
        </p:blipFill>
        <p:spPr>
          <a:xfrm>
            <a:off x="5954254" y="1656370"/>
            <a:ext cx="6188990" cy="3932888"/>
          </a:xfrm>
          <a:prstGeom prst="rect">
            <a:avLst/>
          </a:prstGeom>
        </p:spPr>
      </p:pic>
    </p:spTree>
    <p:extLst>
      <p:ext uri="{BB962C8B-B14F-4D97-AF65-F5344CB8AC3E}">
        <p14:creationId xmlns:p14="http://schemas.microsoft.com/office/powerpoint/2010/main" val="1106048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FD88BC-58F9-7BD5-EA3A-12104AF5EC5A}"/>
              </a:ext>
            </a:extLst>
          </p:cNvPr>
          <p:cNvSpPr>
            <a:spLocks noGrp="1"/>
          </p:cNvSpPr>
          <p:nvPr>
            <p:ph type="title"/>
          </p:nvPr>
        </p:nvSpPr>
        <p:spPr/>
        <p:txBody>
          <a:bodyPr/>
          <a:lstStyle/>
          <a:p>
            <a:r>
              <a:rPr lang="en-US" dirty="0"/>
              <a:t>Corral Your Calendar – Keep multiples in synch</a:t>
            </a:r>
          </a:p>
        </p:txBody>
      </p:sp>
      <p:sp>
        <p:nvSpPr>
          <p:cNvPr id="6" name="Content Placeholder 5">
            <a:extLst>
              <a:ext uri="{FF2B5EF4-FFF2-40B4-BE49-F238E27FC236}">
                <a16:creationId xmlns:a16="http://schemas.microsoft.com/office/drawing/2014/main" id="{A61A5612-D3C5-B0E7-ADD8-CEF35EFD297A}"/>
              </a:ext>
            </a:extLst>
          </p:cNvPr>
          <p:cNvSpPr>
            <a:spLocks noGrp="1"/>
          </p:cNvSpPr>
          <p:nvPr>
            <p:ph sz="quarter" idx="10"/>
          </p:nvPr>
        </p:nvSpPr>
        <p:spPr/>
        <p:txBody>
          <a:bodyPr/>
          <a:lstStyle/>
          <a:p>
            <a:endParaRPr lang="en-US" dirty="0"/>
          </a:p>
        </p:txBody>
      </p:sp>
      <p:pic>
        <p:nvPicPr>
          <p:cNvPr id="7" name="Picture 6">
            <a:extLst>
              <a:ext uri="{FF2B5EF4-FFF2-40B4-BE49-F238E27FC236}">
                <a16:creationId xmlns:a16="http://schemas.microsoft.com/office/drawing/2014/main" id="{862C03B0-6C12-1BFD-A592-9980B1FD5A7D}"/>
              </a:ext>
            </a:extLst>
          </p:cNvPr>
          <p:cNvPicPr>
            <a:picLocks noChangeAspect="1"/>
          </p:cNvPicPr>
          <p:nvPr/>
        </p:nvPicPr>
        <p:blipFill>
          <a:blip r:embed="rId3"/>
          <a:stretch>
            <a:fillRect/>
          </a:stretch>
        </p:blipFill>
        <p:spPr>
          <a:xfrm>
            <a:off x="694705" y="876300"/>
            <a:ext cx="10565081" cy="5742919"/>
          </a:xfrm>
          <a:prstGeom prst="rect">
            <a:avLst/>
          </a:prstGeom>
        </p:spPr>
      </p:pic>
    </p:spTree>
    <p:extLst>
      <p:ext uri="{BB962C8B-B14F-4D97-AF65-F5344CB8AC3E}">
        <p14:creationId xmlns:p14="http://schemas.microsoft.com/office/powerpoint/2010/main" val="4260775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BBCDC3C-F6ED-EC14-F2FF-04FEAAB226FE}"/>
              </a:ext>
            </a:extLst>
          </p:cNvPr>
          <p:cNvSpPr>
            <a:spLocks noGrp="1"/>
          </p:cNvSpPr>
          <p:nvPr>
            <p:ph type="title"/>
          </p:nvPr>
        </p:nvSpPr>
        <p:spPr/>
        <p:txBody>
          <a:bodyPr/>
          <a:lstStyle/>
          <a:p>
            <a:r>
              <a:rPr lang="en-US" dirty="0"/>
              <a:t>Manage your time well</a:t>
            </a:r>
          </a:p>
        </p:txBody>
      </p:sp>
      <p:sp>
        <p:nvSpPr>
          <p:cNvPr id="8" name="Text Placeholder 7">
            <a:extLst>
              <a:ext uri="{FF2B5EF4-FFF2-40B4-BE49-F238E27FC236}">
                <a16:creationId xmlns:a16="http://schemas.microsoft.com/office/drawing/2014/main" id="{C16D529A-A5D6-9DDC-CAC6-0CC84940FA51}"/>
              </a:ext>
            </a:extLst>
          </p:cNvPr>
          <p:cNvSpPr>
            <a:spLocks noGrp="1"/>
          </p:cNvSpPr>
          <p:nvPr>
            <p:ph type="body" idx="1"/>
          </p:nvPr>
        </p:nvSpPr>
        <p:spPr/>
        <p:txBody>
          <a:bodyPr/>
          <a:lstStyle/>
          <a:p>
            <a:r>
              <a:rPr lang="en-US" dirty="0"/>
              <a:t>Figure out your daily/weekly rhythms with the team</a:t>
            </a:r>
          </a:p>
        </p:txBody>
      </p:sp>
      <p:sp>
        <p:nvSpPr>
          <p:cNvPr id="10" name="Text Placeholder 9">
            <a:extLst>
              <a:ext uri="{FF2B5EF4-FFF2-40B4-BE49-F238E27FC236}">
                <a16:creationId xmlns:a16="http://schemas.microsoft.com/office/drawing/2014/main" id="{0A112273-18C0-6FEB-A700-1B639BF114DA}"/>
              </a:ext>
            </a:extLst>
          </p:cNvPr>
          <p:cNvSpPr>
            <a:spLocks noGrp="1"/>
          </p:cNvSpPr>
          <p:nvPr>
            <p:ph type="body" idx="14"/>
          </p:nvPr>
        </p:nvSpPr>
        <p:spPr/>
        <p:txBody>
          <a:bodyPr/>
          <a:lstStyle/>
          <a:p>
            <a:r>
              <a:rPr lang="en-US" dirty="0"/>
              <a:t>Block off focus time to get things done outside meetings</a:t>
            </a:r>
          </a:p>
        </p:txBody>
      </p:sp>
      <p:sp>
        <p:nvSpPr>
          <p:cNvPr id="11" name="Text Placeholder 10">
            <a:extLst>
              <a:ext uri="{FF2B5EF4-FFF2-40B4-BE49-F238E27FC236}">
                <a16:creationId xmlns:a16="http://schemas.microsoft.com/office/drawing/2014/main" id="{2EA26E00-4699-3B3F-E032-462B84564781}"/>
              </a:ext>
            </a:extLst>
          </p:cNvPr>
          <p:cNvSpPr>
            <a:spLocks noGrp="1"/>
          </p:cNvSpPr>
          <p:nvPr>
            <p:ph type="body" idx="16"/>
          </p:nvPr>
        </p:nvSpPr>
        <p:spPr/>
        <p:txBody>
          <a:bodyPr/>
          <a:lstStyle/>
          <a:p>
            <a:endParaRPr lang="en-US"/>
          </a:p>
        </p:txBody>
      </p:sp>
      <p:sp>
        <p:nvSpPr>
          <p:cNvPr id="12" name="Text Placeholder 11">
            <a:extLst>
              <a:ext uri="{FF2B5EF4-FFF2-40B4-BE49-F238E27FC236}">
                <a16:creationId xmlns:a16="http://schemas.microsoft.com/office/drawing/2014/main" id="{21175638-473D-2A07-8EDA-04E6017F0B95}"/>
              </a:ext>
            </a:extLst>
          </p:cNvPr>
          <p:cNvSpPr>
            <a:spLocks noGrp="1"/>
          </p:cNvSpPr>
          <p:nvPr>
            <p:ph type="body" idx="17"/>
          </p:nvPr>
        </p:nvSpPr>
        <p:spPr/>
        <p:txBody>
          <a:bodyPr/>
          <a:lstStyle/>
          <a:p>
            <a:endParaRPr lang="en-US"/>
          </a:p>
        </p:txBody>
      </p:sp>
      <p:pic>
        <p:nvPicPr>
          <p:cNvPr id="15" name="Content Placeholder 14" descr="A group of people sitting at a table looking at a computer&#10;&#10;Description automatically generated with medium confidence">
            <a:extLst>
              <a:ext uri="{FF2B5EF4-FFF2-40B4-BE49-F238E27FC236}">
                <a16:creationId xmlns:a16="http://schemas.microsoft.com/office/drawing/2014/main" id="{5FE0E018-2270-EE5E-C14D-1CC3962E998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83381" y="2193925"/>
            <a:ext cx="5519737" cy="3679825"/>
          </a:xfrm>
        </p:spPr>
      </p:pic>
      <p:pic>
        <p:nvPicPr>
          <p:cNvPr id="17" name="Content Placeholder 16" descr="A picture containing indoor, sofa, window, person&#10;&#10;Description automatically generated">
            <a:extLst>
              <a:ext uri="{FF2B5EF4-FFF2-40B4-BE49-F238E27FC236}">
                <a16:creationId xmlns:a16="http://schemas.microsoft.com/office/drawing/2014/main" id="{FB113137-D825-3D17-3A8C-BE659E9DDE49}"/>
              </a:ext>
            </a:extLst>
          </p:cNvPr>
          <p:cNvPicPr>
            <a:picLocks noGrp="1" noChangeAspect="1"/>
          </p:cNvPicPr>
          <p:nvPr>
            <p:ph sz="half" idx="18"/>
          </p:nvPr>
        </p:nvPicPr>
        <p:blipFill>
          <a:blip r:embed="rId3">
            <a:extLst>
              <a:ext uri="{28A0092B-C50C-407E-A947-70E740481C1C}">
                <a14:useLocalDpi xmlns:a14="http://schemas.microsoft.com/office/drawing/2010/main" val="0"/>
              </a:ext>
            </a:extLst>
          </a:blip>
          <a:stretch>
            <a:fillRect/>
          </a:stretch>
        </p:blipFill>
        <p:spPr>
          <a:xfrm>
            <a:off x="6291878" y="2193925"/>
            <a:ext cx="5513744" cy="3679825"/>
          </a:xfrm>
        </p:spPr>
      </p:pic>
    </p:spTree>
    <p:extLst>
      <p:ext uri="{BB962C8B-B14F-4D97-AF65-F5344CB8AC3E}">
        <p14:creationId xmlns:p14="http://schemas.microsoft.com/office/powerpoint/2010/main" val="3142546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EB871-9075-6114-6240-24D52A0D3AFD}"/>
              </a:ext>
            </a:extLst>
          </p:cNvPr>
          <p:cNvSpPr>
            <a:spLocks noGrp="1"/>
          </p:cNvSpPr>
          <p:nvPr>
            <p:ph type="title"/>
          </p:nvPr>
        </p:nvSpPr>
        <p:spPr/>
        <p:txBody>
          <a:bodyPr/>
          <a:lstStyle/>
          <a:p>
            <a:r>
              <a:rPr lang="en-US" dirty="0"/>
              <a:t>Distilling notes from a meeting</a:t>
            </a:r>
          </a:p>
        </p:txBody>
      </p:sp>
      <p:sp>
        <p:nvSpPr>
          <p:cNvPr id="3" name="Text Placeholder 2">
            <a:extLst>
              <a:ext uri="{FF2B5EF4-FFF2-40B4-BE49-F238E27FC236}">
                <a16:creationId xmlns:a16="http://schemas.microsoft.com/office/drawing/2014/main" id="{6EB11C01-837B-07EA-CC0C-5830818C377B}"/>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16D2A2A4-BEA7-50A5-53C2-1ACED264C783}"/>
              </a:ext>
            </a:extLst>
          </p:cNvPr>
          <p:cNvSpPr>
            <a:spLocks noGrp="1"/>
          </p:cNvSpPr>
          <p:nvPr>
            <p:ph type="body" idx="14"/>
          </p:nvPr>
        </p:nvSpPr>
        <p:spPr/>
        <p:txBody>
          <a:bodyPr/>
          <a:lstStyle/>
          <a:p>
            <a:endParaRPr lang="en-US"/>
          </a:p>
        </p:txBody>
      </p:sp>
      <p:sp>
        <p:nvSpPr>
          <p:cNvPr id="5" name="Text Placeholder 4">
            <a:extLst>
              <a:ext uri="{FF2B5EF4-FFF2-40B4-BE49-F238E27FC236}">
                <a16:creationId xmlns:a16="http://schemas.microsoft.com/office/drawing/2014/main" id="{8A95AB88-BB85-49FE-9DD3-3C4F152D171B}"/>
              </a:ext>
            </a:extLst>
          </p:cNvPr>
          <p:cNvSpPr>
            <a:spLocks noGrp="1"/>
          </p:cNvSpPr>
          <p:nvPr>
            <p:ph type="body" idx="16"/>
          </p:nvPr>
        </p:nvSpPr>
        <p:spPr/>
        <p:txBody>
          <a:bodyPr/>
          <a:lstStyle/>
          <a:p>
            <a:endParaRPr lang="en-US"/>
          </a:p>
        </p:txBody>
      </p:sp>
      <p:sp>
        <p:nvSpPr>
          <p:cNvPr id="6" name="Text Placeholder 5">
            <a:extLst>
              <a:ext uri="{FF2B5EF4-FFF2-40B4-BE49-F238E27FC236}">
                <a16:creationId xmlns:a16="http://schemas.microsoft.com/office/drawing/2014/main" id="{02C6D369-5B08-E82F-7D2F-A0D3CF633021}"/>
              </a:ext>
            </a:extLst>
          </p:cNvPr>
          <p:cNvSpPr>
            <a:spLocks noGrp="1"/>
          </p:cNvSpPr>
          <p:nvPr>
            <p:ph type="body" idx="17"/>
          </p:nvPr>
        </p:nvSpPr>
        <p:spPr/>
        <p:txBody>
          <a:bodyPr/>
          <a:lstStyle/>
          <a:p>
            <a:endParaRPr lang="en-US"/>
          </a:p>
        </p:txBody>
      </p:sp>
      <p:sp>
        <p:nvSpPr>
          <p:cNvPr id="7" name="Content Placeholder 6">
            <a:extLst>
              <a:ext uri="{FF2B5EF4-FFF2-40B4-BE49-F238E27FC236}">
                <a16:creationId xmlns:a16="http://schemas.microsoft.com/office/drawing/2014/main" id="{88E112DA-76BE-A054-A000-6AC3E787D08F}"/>
              </a:ext>
            </a:extLst>
          </p:cNvPr>
          <p:cNvSpPr>
            <a:spLocks noGrp="1"/>
          </p:cNvSpPr>
          <p:nvPr>
            <p:ph sz="half" idx="2"/>
          </p:nvPr>
        </p:nvSpPr>
        <p:spPr/>
        <p:txBody>
          <a:bodyPr/>
          <a:lstStyle/>
          <a:p>
            <a:endParaRPr lang="en-US"/>
          </a:p>
        </p:txBody>
      </p:sp>
      <p:sp>
        <p:nvSpPr>
          <p:cNvPr id="8" name="Content Placeholder 7">
            <a:extLst>
              <a:ext uri="{FF2B5EF4-FFF2-40B4-BE49-F238E27FC236}">
                <a16:creationId xmlns:a16="http://schemas.microsoft.com/office/drawing/2014/main" id="{6BA07EC4-E87A-D74D-0A8A-9CD3FD357FE5}"/>
              </a:ext>
            </a:extLst>
          </p:cNvPr>
          <p:cNvSpPr>
            <a:spLocks noGrp="1"/>
          </p:cNvSpPr>
          <p:nvPr>
            <p:ph sz="half" idx="18"/>
          </p:nvPr>
        </p:nvSpPr>
        <p:spPr/>
        <p:txBody>
          <a:bodyPr/>
          <a:lstStyle/>
          <a:p>
            <a:endParaRPr lang="en-US"/>
          </a:p>
        </p:txBody>
      </p:sp>
    </p:spTree>
    <p:extLst>
      <p:ext uri="{BB962C8B-B14F-4D97-AF65-F5344CB8AC3E}">
        <p14:creationId xmlns:p14="http://schemas.microsoft.com/office/powerpoint/2010/main" val="3137131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BA14266-42F1-849F-561B-6881277D6115}"/>
              </a:ext>
            </a:extLst>
          </p:cNvPr>
          <p:cNvSpPr>
            <a:spLocks noGrp="1"/>
          </p:cNvSpPr>
          <p:nvPr>
            <p:ph type="pic" sz="quarter" idx="13"/>
          </p:nvPr>
        </p:nvSpPr>
        <p:spPr/>
        <p:txBody>
          <a:bodyPr/>
          <a:lstStyle/>
          <a:p>
            <a:endParaRPr lang="en-US"/>
          </a:p>
        </p:txBody>
      </p:sp>
      <p:sp>
        <p:nvSpPr>
          <p:cNvPr id="6" name="Title 5">
            <a:extLst>
              <a:ext uri="{FF2B5EF4-FFF2-40B4-BE49-F238E27FC236}">
                <a16:creationId xmlns:a16="http://schemas.microsoft.com/office/drawing/2014/main" id="{94723ECA-BD54-4897-EB09-484933E3C1A8}"/>
              </a:ext>
            </a:extLst>
          </p:cNvPr>
          <p:cNvSpPr>
            <a:spLocks noGrp="1"/>
          </p:cNvSpPr>
          <p:nvPr>
            <p:ph type="title"/>
          </p:nvPr>
        </p:nvSpPr>
        <p:spPr>
          <a:xfrm>
            <a:off x="1143001" y="381000"/>
            <a:ext cx="6412831" cy="3915092"/>
          </a:xfrm>
        </p:spPr>
        <p:txBody>
          <a:bodyPr/>
          <a:lstStyle/>
          <a:p>
            <a:r>
              <a:rPr lang="en-US" dirty="0"/>
              <a:t>Demo – polished meeting notes</a:t>
            </a:r>
          </a:p>
        </p:txBody>
      </p:sp>
      <p:sp>
        <p:nvSpPr>
          <p:cNvPr id="8" name="Text Placeholder 7">
            <a:extLst>
              <a:ext uri="{FF2B5EF4-FFF2-40B4-BE49-F238E27FC236}">
                <a16:creationId xmlns:a16="http://schemas.microsoft.com/office/drawing/2014/main" id="{3133C1D1-D70F-B9D1-C2F4-749705A00078}"/>
              </a:ext>
            </a:extLst>
          </p:cNvPr>
          <p:cNvSpPr>
            <a:spLocks noGrp="1"/>
          </p:cNvSpPr>
          <p:nvPr>
            <p:ph type="body" sz="quarter" idx="16"/>
          </p:nvPr>
        </p:nvSpPr>
        <p:spPr/>
        <p:txBody>
          <a:bodyPr/>
          <a:lstStyle/>
          <a:p>
            <a:endParaRPr lang="en-US"/>
          </a:p>
        </p:txBody>
      </p:sp>
      <p:sp>
        <p:nvSpPr>
          <p:cNvPr id="5" name="Slide Number Placeholder 4">
            <a:extLst>
              <a:ext uri="{FF2B5EF4-FFF2-40B4-BE49-F238E27FC236}">
                <a16:creationId xmlns:a16="http://schemas.microsoft.com/office/drawing/2014/main" id="{9695FE3C-DA82-C03C-BDDC-D6CF970FDC0A}"/>
              </a:ext>
            </a:extLst>
          </p:cNvPr>
          <p:cNvSpPr>
            <a:spLocks noGrp="1"/>
          </p:cNvSpPr>
          <p:nvPr>
            <p:ph type="sldNum" sz="quarter" idx="4294967295"/>
          </p:nvPr>
        </p:nvSpPr>
        <p:spPr>
          <a:xfrm>
            <a:off x="11811000" y="6477000"/>
            <a:ext cx="381000" cy="207963"/>
          </a:xfrm>
        </p:spPr>
        <p:txBody>
          <a:bodyPr/>
          <a:lstStyle/>
          <a:p>
            <a:pPr algn="r" defTabSz="228600">
              <a:spcAft>
                <a:spcPts val="1200"/>
              </a:spcAft>
            </a:pPr>
            <a:fld id="{CC9E6EB9-168E-4914-8CC7-2E853AFB4F1B}" type="slidenum">
              <a:rPr lang="en-US" smtClean="0"/>
              <a:pPr algn="r" defTabSz="228600">
                <a:spcAft>
                  <a:spcPts val="1200"/>
                </a:spcAft>
              </a:pPr>
              <a:t>49</a:t>
            </a:fld>
            <a:endParaRPr lang="en-US"/>
          </a:p>
        </p:txBody>
      </p:sp>
    </p:spTree>
    <p:extLst>
      <p:ext uri="{BB962C8B-B14F-4D97-AF65-F5344CB8AC3E}">
        <p14:creationId xmlns:p14="http://schemas.microsoft.com/office/powerpoint/2010/main" val="3004368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9C6C9F27-0ED1-C526-81AF-E7D373FB1BCA}"/>
              </a:ext>
            </a:extLst>
          </p:cNvPr>
          <p:cNvSpPr>
            <a:spLocks noGrp="1"/>
          </p:cNvSpPr>
          <p:nvPr>
            <p:ph type="title"/>
          </p:nvPr>
        </p:nvSpPr>
        <p:spPr/>
        <p:txBody>
          <a:bodyPr/>
          <a:lstStyle/>
          <a:p>
            <a:r>
              <a:rPr lang="en-US" dirty="0"/>
              <a:t>Your Call To Action!</a:t>
            </a:r>
          </a:p>
        </p:txBody>
      </p:sp>
      <p:sp>
        <p:nvSpPr>
          <p:cNvPr id="27" name="Text Placeholder 26">
            <a:extLst>
              <a:ext uri="{FF2B5EF4-FFF2-40B4-BE49-F238E27FC236}">
                <a16:creationId xmlns:a16="http://schemas.microsoft.com/office/drawing/2014/main" id="{CAC75EEA-2718-01AB-A8B8-04747F00D182}"/>
              </a:ext>
            </a:extLst>
          </p:cNvPr>
          <p:cNvSpPr>
            <a:spLocks noGrp="1"/>
          </p:cNvSpPr>
          <p:nvPr>
            <p:ph type="body" idx="1"/>
          </p:nvPr>
        </p:nvSpPr>
        <p:spPr/>
        <p:txBody>
          <a:bodyPr/>
          <a:lstStyle/>
          <a:p>
            <a:r>
              <a:rPr lang="en-US" dirty="0"/>
              <a:t>Not for me.</a:t>
            </a:r>
          </a:p>
        </p:txBody>
      </p:sp>
      <p:pic>
        <p:nvPicPr>
          <p:cNvPr id="41" name="Content Placeholder 40">
            <a:extLst>
              <a:ext uri="{FF2B5EF4-FFF2-40B4-BE49-F238E27FC236}">
                <a16:creationId xmlns:a16="http://schemas.microsoft.com/office/drawing/2014/main" id="{51572D5E-5EAF-ED5D-4073-75C25CB8535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67245" y="4225409"/>
            <a:ext cx="1904830" cy="491568"/>
          </a:xfrm>
        </p:spPr>
      </p:pic>
      <p:sp>
        <p:nvSpPr>
          <p:cNvPr id="29" name="Text Placeholder 28">
            <a:extLst>
              <a:ext uri="{FF2B5EF4-FFF2-40B4-BE49-F238E27FC236}">
                <a16:creationId xmlns:a16="http://schemas.microsoft.com/office/drawing/2014/main" id="{11518DEE-5C1D-AC70-40ED-2B760E9C731B}"/>
              </a:ext>
            </a:extLst>
          </p:cNvPr>
          <p:cNvSpPr>
            <a:spLocks noGrp="1"/>
          </p:cNvSpPr>
          <p:nvPr>
            <p:ph type="body" idx="18"/>
          </p:nvPr>
        </p:nvSpPr>
        <p:spPr/>
        <p:txBody>
          <a:bodyPr/>
          <a:lstStyle/>
          <a:p>
            <a:r>
              <a:rPr lang="en-US" dirty="0"/>
              <a:t>Vote with your feet</a:t>
            </a:r>
          </a:p>
        </p:txBody>
      </p:sp>
      <p:sp>
        <p:nvSpPr>
          <p:cNvPr id="30" name="Text Placeholder 29">
            <a:extLst>
              <a:ext uri="{FF2B5EF4-FFF2-40B4-BE49-F238E27FC236}">
                <a16:creationId xmlns:a16="http://schemas.microsoft.com/office/drawing/2014/main" id="{1F860197-6E2E-9848-5F58-2E5A7C6DAD6F}"/>
              </a:ext>
            </a:extLst>
          </p:cNvPr>
          <p:cNvSpPr>
            <a:spLocks noGrp="1"/>
          </p:cNvSpPr>
          <p:nvPr>
            <p:ph type="body" idx="19"/>
          </p:nvPr>
        </p:nvSpPr>
        <p:spPr/>
        <p:txBody>
          <a:bodyPr/>
          <a:lstStyle/>
          <a:p>
            <a:r>
              <a:rPr lang="en-US" dirty="0"/>
              <a:t>Sounds great!</a:t>
            </a:r>
          </a:p>
        </p:txBody>
      </p:sp>
      <p:pic>
        <p:nvPicPr>
          <p:cNvPr id="37" name="Content Placeholder 36" descr="A picture containing person, indoor, ceiling, food&#10;&#10;Description automatically generated">
            <a:extLst>
              <a:ext uri="{FF2B5EF4-FFF2-40B4-BE49-F238E27FC236}">
                <a16:creationId xmlns:a16="http://schemas.microsoft.com/office/drawing/2014/main" id="{A236DE05-DD48-3D6A-BBDC-9322373E14B6}"/>
              </a:ext>
            </a:extLst>
          </p:cNvPr>
          <p:cNvPicPr>
            <a:picLocks noGrp="1" noChangeAspect="1"/>
          </p:cNvPicPr>
          <p:nvPr>
            <p:ph sz="half" idx="20"/>
          </p:nvPr>
        </p:nvPicPr>
        <p:blipFill>
          <a:blip r:embed="rId4">
            <a:extLst>
              <a:ext uri="{28A0092B-C50C-407E-A947-70E740481C1C}">
                <a14:useLocalDpi xmlns:a14="http://schemas.microsoft.com/office/drawing/2010/main" val="0"/>
              </a:ext>
            </a:extLst>
          </a:blip>
          <a:stretch>
            <a:fillRect/>
          </a:stretch>
        </p:blipFill>
        <p:spPr>
          <a:xfrm>
            <a:off x="4318000" y="3285861"/>
            <a:ext cx="3426784" cy="2370666"/>
          </a:xfrm>
        </p:spPr>
      </p:pic>
      <p:sp>
        <p:nvSpPr>
          <p:cNvPr id="32" name="Text Placeholder 31">
            <a:extLst>
              <a:ext uri="{FF2B5EF4-FFF2-40B4-BE49-F238E27FC236}">
                <a16:creationId xmlns:a16="http://schemas.microsoft.com/office/drawing/2014/main" id="{2703800D-B856-838F-8102-6FC5759C01C0}"/>
              </a:ext>
            </a:extLst>
          </p:cNvPr>
          <p:cNvSpPr>
            <a:spLocks noGrp="1"/>
          </p:cNvSpPr>
          <p:nvPr>
            <p:ph type="body" idx="21"/>
          </p:nvPr>
        </p:nvSpPr>
        <p:spPr/>
        <p:txBody>
          <a:bodyPr/>
          <a:lstStyle/>
          <a:p>
            <a:r>
              <a:rPr lang="en-US" dirty="0"/>
              <a:t>Have a seat</a:t>
            </a:r>
          </a:p>
        </p:txBody>
      </p:sp>
      <p:sp>
        <p:nvSpPr>
          <p:cNvPr id="33" name="Text Placeholder 32">
            <a:extLst>
              <a:ext uri="{FF2B5EF4-FFF2-40B4-BE49-F238E27FC236}">
                <a16:creationId xmlns:a16="http://schemas.microsoft.com/office/drawing/2014/main" id="{01407124-218F-94AB-226B-505536F18625}"/>
              </a:ext>
            </a:extLst>
          </p:cNvPr>
          <p:cNvSpPr>
            <a:spLocks noGrp="1"/>
          </p:cNvSpPr>
          <p:nvPr>
            <p:ph type="body" idx="22"/>
          </p:nvPr>
        </p:nvSpPr>
        <p:spPr/>
        <p:txBody>
          <a:bodyPr/>
          <a:lstStyle/>
          <a:p>
            <a:r>
              <a:rPr lang="en-US" dirty="0"/>
              <a:t>I’m not sure…</a:t>
            </a:r>
          </a:p>
        </p:txBody>
      </p:sp>
      <p:pic>
        <p:nvPicPr>
          <p:cNvPr id="39" name="Content Placeholder 38" descr="A person cooking food on a stove&#10;&#10;Description automatically generated with medium confidence">
            <a:extLst>
              <a:ext uri="{FF2B5EF4-FFF2-40B4-BE49-F238E27FC236}">
                <a16:creationId xmlns:a16="http://schemas.microsoft.com/office/drawing/2014/main" id="{DAF47893-FFCF-03F6-A18C-2F55DD786B40}"/>
              </a:ext>
            </a:extLst>
          </p:cNvPr>
          <p:cNvPicPr>
            <a:picLocks noGrp="1" noChangeAspect="1"/>
          </p:cNvPicPr>
          <p:nvPr>
            <p:ph sz="half" idx="23"/>
          </p:nvPr>
        </p:nvPicPr>
        <p:blipFill>
          <a:blip r:embed="rId5">
            <a:extLst>
              <a:ext uri="{28A0092B-C50C-407E-A947-70E740481C1C}">
                <a14:useLocalDpi xmlns:a14="http://schemas.microsoft.com/office/drawing/2010/main" val="0"/>
              </a:ext>
            </a:extLst>
          </a:blip>
          <a:stretch>
            <a:fillRect/>
          </a:stretch>
        </p:blipFill>
        <p:spPr>
          <a:xfrm>
            <a:off x="8255000" y="3285861"/>
            <a:ext cx="3358707" cy="2370666"/>
          </a:xfrm>
        </p:spPr>
      </p:pic>
      <p:sp>
        <p:nvSpPr>
          <p:cNvPr id="35" name="Text Placeholder 34">
            <a:extLst>
              <a:ext uri="{FF2B5EF4-FFF2-40B4-BE49-F238E27FC236}">
                <a16:creationId xmlns:a16="http://schemas.microsoft.com/office/drawing/2014/main" id="{79AB2C7B-C9A2-02CD-46FE-BC51AEE0BE3B}"/>
              </a:ext>
            </a:extLst>
          </p:cNvPr>
          <p:cNvSpPr>
            <a:spLocks noGrp="1"/>
          </p:cNvSpPr>
          <p:nvPr>
            <p:ph type="body" idx="24"/>
          </p:nvPr>
        </p:nvSpPr>
        <p:spPr/>
        <p:txBody>
          <a:bodyPr/>
          <a:lstStyle/>
          <a:p>
            <a:r>
              <a:rPr lang="en-US" dirty="0"/>
              <a:t>Ask the chef</a:t>
            </a:r>
          </a:p>
        </p:txBody>
      </p:sp>
    </p:spTree>
    <p:extLst>
      <p:ext uri="{BB962C8B-B14F-4D97-AF65-F5344CB8AC3E}">
        <p14:creationId xmlns:p14="http://schemas.microsoft.com/office/powerpoint/2010/main" val="756501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23A517-5BB9-C56B-5C20-3D7E57569D50}"/>
              </a:ext>
            </a:extLst>
          </p:cNvPr>
          <p:cNvSpPr>
            <a:spLocks noGrp="1"/>
          </p:cNvSpPr>
          <p:nvPr>
            <p:ph type="title"/>
          </p:nvPr>
        </p:nvSpPr>
        <p:spPr/>
        <p:txBody>
          <a:bodyPr/>
          <a:lstStyle/>
          <a:p>
            <a:r>
              <a:rPr lang="en-US" dirty="0"/>
              <a:t>Nolan’s Note Taking </a:t>
            </a:r>
            <a:r>
              <a:rPr lang="en-US" dirty="0" err="1"/>
              <a:t>MasterClass</a:t>
            </a:r>
            <a:r>
              <a:rPr lang="en-US" baseline="60000" dirty="0" err="1"/>
              <a:t>TM</a:t>
            </a:r>
            <a:r>
              <a:rPr lang="en-US" baseline="60000" dirty="0"/>
              <a:t> </a:t>
            </a:r>
          </a:p>
        </p:txBody>
      </p:sp>
      <p:sp>
        <p:nvSpPr>
          <p:cNvPr id="6" name="Content Placeholder 5">
            <a:extLst>
              <a:ext uri="{FF2B5EF4-FFF2-40B4-BE49-F238E27FC236}">
                <a16:creationId xmlns:a16="http://schemas.microsoft.com/office/drawing/2014/main" id="{09D55233-CADB-E57E-EEAB-99A9C46C2B62}"/>
              </a:ext>
            </a:extLst>
          </p:cNvPr>
          <p:cNvSpPr>
            <a:spLocks noGrp="1"/>
          </p:cNvSpPr>
          <p:nvPr>
            <p:ph sz="quarter" idx="10"/>
          </p:nvPr>
        </p:nvSpPr>
        <p:spPr>
          <a:xfrm>
            <a:off x="381000" y="1216618"/>
            <a:ext cx="11430000" cy="4940300"/>
          </a:xfrm>
        </p:spPr>
        <p:txBody>
          <a:bodyPr/>
          <a:lstStyle/>
          <a:p>
            <a:pPr rtl="0"/>
            <a:r>
              <a:rPr lang="en-US" b="1" dirty="0"/>
              <a:t>During the Call</a:t>
            </a:r>
          </a:p>
          <a:p>
            <a:pPr rtl="0">
              <a:buFont typeface="+mj-lt"/>
              <a:buAutoNum type="arabicPeriod"/>
            </a:pPr>
            <a:r>
              <a:rPr lang="en-US" dirty="0"/>
              <a:t> Go for quantity over quality</a:t>
            </a:r>
          </a:p>
          <a:p>
            <a:pPr lvl="3"/>
            <a:r>
              <a:rPr lang="en-US" dirty="0"/>
              <a:t>Type what you hear verbatim. Drop noncritical words when you can (articles, prepositional phrases, when speaker repeats themself in a slightly different way)</a:t>
            </a:r>
          </a:p>
          <a:p>
            <a:pPr rtl="0">
              <a:buFont typeface="+mj-lt"/>
              <a:buAutoNum type="arabicPeriod"/>
            </a:pPr>
            <a:r>
              <a:rPr lang="en-US" dirty="0"/>
              <a:t> Prioritize typing speed over accuracy</a:t>
            </a:r>
          </a:p>
          <a:p>
            <a:pPr lvl="3"/>
            <a:r>
              <a:rPr lang="en-US" dirty="0"/>
              <a:t>Don't stop to fix typos, you can do that later</a:t>
            </a:r>
          </a:p>
          <a:p>
            <a:pPr rtl="0">
              <a:buFont typeface="+mj-lt"/>
              <a:buAutoNum type="arabicPeriod"/>
            </a:pPr>
            <a:r>
              <a:rPr lang="en-US" dirty="0"/>
              <a:t> Don't stop to think or replay the sentence in your head</a:t>
            </a:r>
          </a:p>
          <a:p>
            <a:pPr lvl="3"/>
            <a:r>
              <a:rPr lang="en-US" dirty="0"/>
              <a:t>If you didn't get part of it, type ???? and keep going. If you stop to think, you're going to miss even more. Often you can backfill what you missed in the conversation that follows.</a:t>
            </a:r>
          </a:p>
          <a:p>
            <a:pPr rtl="0">
              <a:buFont typeface="+mj-lt"/>
              <a:buAutoNum type="arabicPeriod"/>
            </a:pPr>
            <a:r>
              <a:rPr lang="en-US" dirty="0"/>
              <a:t> Abbreviate when you can.</a:t>
            </a:r>
          </a:p>
          <a:p>
            <a:pPr lvl="3"/>
            <a:r>
              <a:rPr lang="en-US" dirty="0"/>
              <a:t>Speaker names are an obvious choice. Concepts that were spelled out in full earlier can be truncated.</a:t>
            </a:r>
          </a:p>
          <a:p>
            <a:pPr marL="0" lvl="1" indent="0">
              <a:buNone/>
            </a:pPr>
            <a:r>
              <a:rPr lang="en-US" dirty="0"/>
              <a:t>5. Prefer an off-line text capture tool</a:t>
            </a:r>
          </a:p>
          <a:p>
            <a:endParaRPr lang="en-US" dirty="0"/>
          </a:p>
        </p:txBody>
      </p:sp>
    </p:spTree>
    <p:extLst>
      <p:ext uri="{BB962C8B-B14F-4D97-AF65-F5344CB8AC3E}">
        <p14:creationId xmlns:p14="http://schemas.microsoft.com/office/powerpoint/2010/main" val="4921887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BA14266-42F1-849F-561B-6881277D6115}"/>
              </a:ext>
            </a:extLst>
          </p:cNvPr>
          <p:cNvSpPr>
            <a:spLocks noGrp="1"/>
          </p:cNvSpPr>
          <p:nvPr>
            <p:ph type="pic" sz="quarter" idx="13"/>
          </p:nvPr>
        </p:nvSpPr>
        <p:spPr/>
        <p:txBody>
          <a:bodyPr/>
          <a:lstStyle/>
          <a:p>
            <a:endParaRPr lang="en-US"/>
          </a:p>
        </p:txBody>
      </p:sp>
      <p:sp>
        <p:nvSpPr>
          <p:cNvPr id="6" name="Title 5">
            <a:extLst>
              <a:ext uri="{FF2B5EF4-FFF2-40B4-BE49-F238E27FC236}">
                <a16:creationId xmlns:a16="http://schemas.microsoft.com/office/drawing/2014/main" id="{94723ECA-BD54-4897-EB09-484933E3C1A8}"/>
              </a:ext>
            </a:extLst>
          </p:cNvPr>
          <p:cNvSpPr>
            <a:spLocks noGrp="1"/>
          </p:cNvSpPr>
          <p:nvPr>
            <p:ph type="title"/>
          </p:nvPr>
        </p:nvSpPr>
        <p:spPr>
          <a:xfrm>
            <a:off x="1143001" y="381000"/>
            <a:ext cx="6412831" cy="3915092"/>
          </a:xfrm>
        </p:spPr>
        <p:txBody>
          <a:bodyPr/>
          <a:lstStyle/>
          <a:p>
            <a:r>
              <a:rPr lang="en-US" dirty="0"/>
              <a:t>Demo – raw meeting notes</a:t>
            </a:r>
          </a:p>
        </p:txBody>
      </p:sp>
      <p:sp>
        <p:nvSpPr>
          <p:cNvPr id="8" name="Text Placeholder 7">
            <a:extLst>
              <a:ext uri="{FF2B5EF4-FFF2-40B4-BE49-F238E27FC236}">
                <a16:creationId xmlns:a16="http://schemas.microsoft.com/office/drawing/2014/main" id="{3133C1D1-D70F-B9D1-C2F4-749705A00078}"/>
              </a:ext>
            </a:extLst>
          </p:cNvPr>
          <p:cNvSpPr>
            <a:spLocks noGrp="1"/>
          </p:cNvSpPr>
          <p:nvPr>
            <p:ph type="body" sz="quarter" idx="16"/>
          </p:nvPr>
        </p:nvSpPr>
        <p:spPr/>
        <p:txBody>
          <a:bodyPr/>
          <a:lstStyle/>
          <a:p>
            <a:endParaRPr lang="en-US"/>
          </a:p>
        </p:txBody>
      </p:sp>
      <p:sp>
        <p:nvSpPr>
          <p:cNvPr id="5" name="Slide Number Placeholder 4">
            <a:extLst>
              <a:ext uri="{FF2B5EF4-FFF2-40B4-BE49-F238E27FC236}">
                <a16:creationId xmlns:a16="http://schemas.microsoft.com/office/drawing/2014/main" id="{9695FE3C-DA82-C03C-BDDC-D6CF970FDC0A}"/>
              </a:ext>
            </a:extLst>
          </p:cNvPr>
          <p:cNvSpPr>
            <a:spLocks noGrp="1"/>
          </p:cNvSpPr>
          <p:nvPr>
            <p:ph type="sldNum" sz="quarter" idx="4294967295"/>
          </p:nvPr>
        </p:nvSpPr>
        <p:spPr>
          <a:xfrm>
            <a:off x="11811000" y="6477000"/>
            <a:ext cx="381000" cy="207963"/>
          </a:xfrm>
        </p:spPr>
        <p:txBody>
          <a:bodyPr/>
          <a:lstStyle/>
          <a:p>
            <a:pPr algn="r" defTabSz="228600">
              <a:spcAft>
                <a:spcPts val="1200"/>
              </a:spcAft>
            </a:pPr>
            <a:fld id="{CC9E6EB9-168E-4914-8CC7-2E853AFB4F1B}" type="slidenum">
              <a:rPr lang="en-US" smtClean="0"/>
              <a:pPr algn="r" defTabSz="228600">
                <a:spcAft>
                  <a:spcPts val="1200"/>
                </a:spcAft>
              </a:pPr>
              <a:t>51</a:t>
            </a:fld>
            <a:endParaRPr lang="en-US"/>
          </a:p>
        </p:txBody>
      </p:sp>
    </p:spTree>
    <p:extLst>
      <p:ext uri="{BB962C8B-B14F-4D97-AF65-F5344CB8AC3E}">
        <p14:creationId xmlns:p14="http://schemas.microsoft.com/office/powerpoint/2010/main" val="3157327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23A517-5BB9-C56B-5C20-3D7E57569D50}"/>
              </a:ext>
            </a:extLst>
          </p:cNvPr>
          <p:cNvSpPr>
            <a:spLocks noGrp="1"/>
          </p:cNvSpPr>
          <p:nvPr>
            <p:ph type="title"/>
          </p:nvPr>
        </p:nvSpPr>
        <p:spPr/>
        <p:txBody>
          <a:bodyPr/>
          <a:lstStyle/>
          <a:p>
            <a:r>
              <a:rPr lang="en-US" dirty="0"/>
              <a:t>Nolan’s Note Taking </a:t>
            </a:r>
            <a:r>
              <a:rPr lang="en-US" dirty="0" err="1"/>
              <a:t>MasterClass</a:t>
            </a:r>
            <a:r>
              <a:rPr lang="en-US" baseline="60000" dirty="0" err="1"/>
              <a:t>TM</a:t>
            </a:r>
            <a:r>
              <a:rPr lang="en-US" baseline="60000" dirty="0"/>
              <a:t> </a:t>
            </a:r>
          </a:p>
        </p:txBody>
      </p:sp>
      <p:sp>
        <p:nvSpPr>
          <p:cNvPr id="6" name="Content Placeholder 5">
            <a:extLst>
              <a:ext uri="{FF2B5EF4-FFF2-40B4-BE49-F238E27FC236}">
                <a16:creationId xmlns:a16="http://schemas.microsoft.com/office/drawing/2014/main" id="{09D55233-CADB-E57E-EEAB-99A9C46C2B62}"/>
              </a:ext>
            </a:extLst>
          </p:cNvPr>
          <p:cNvSpPr>
            <a:spLocks noGrp="1"/>
          </p:cNvSpPr>
          <p:nvPr>
            <p:ph sz="quarter" idx="10"/>
          </p:nvPr>
        </p:nvSpPr>
        <p:spPr/>
        <p:txBody>
          <a:bodyPr/>
          <a:lstStyle/>
          <a:p>
            <a:pPr rtl="0"/>
            <a:r>
              <a:rPr lang="en-US" b="1" dirty="0"/>
              <a:t>After the call:  clean up and fill out for long term preservation</a:t>
            </a:r>
          </a:p>
          <a:p>
            <a:pPr rtl="0">
              <a:buFont typeface="+mj-lt"/>
              <a:buAutoNum type="arabicPeriod"/>
            </a:pPr>
            <a:r>
              <a:rPr lang="en-US" dirty="0"/>
              <a:t> Ideally do this the same day</a:t>
            </a:r>
          </a:p>
          <a:p>
            <a:pPr lvl="3"/>
            <a:r>
              <a:rPr lang="en-US" dirty="0"/>
              <a:t>before you sleep and lose your short-term memory around the conversation</a:t>
            </a:r>
          </a:p>
          <a:p>
            <a:pPr rtl="0">
              <a:buFont typeface="+mj-lt"/>
              <a:buAutoNum type="arabicPeriod"/>
            </a:pPr>
            <a:r>
              <a:rPr lang="en-US" dirty="0"/>
              <a:t> Read through top to bottom, slowly, from the perspective of someone who wasn't there or doesn't remember much (which will effectively include you in a few weeks!)</a:t>
            </a:r>
          </a:p>
          <a:p>
            <a:pPr lvl="3"/>
            <a:r>
              <a:rPr lang="en-US" dirty="0"/>
              <a:t>Expand and reword so it can be read without filling in gaps based on memories of being there</a:t>
            </a:r>
          </a:p>
          <a:p>
            <a:pPr rtl="0">
              <a:buFont typeface="+mj-lt"/>
              <a:buAutoNum type="arabicPeriod"/>
            </a:pPr>
            <a:r>
              <a:rPr lang="en-US" dirty="0"/>
              <a:t> Optionally, scan through and add summary headers at major conversation junctions</a:t>
            </a:r>
          </a:p>
          <a:p>
            <a:pPr rtl="0">
              <a:buFont typeface="+mj-lt"/>
              <a:buAutoNum type="arabicPeriod"/>
            </a:pPr>
            <a:r>
              <a:rPr lang="en-US" dirty="0"/>
              <a:t> Optionally, add reflections on your impressions outside the content</a:t>
            </a:r>
          </a:p>
          <a:p>
            <a:pPr lvl="3"/>
            <a:r>
              <a:rPr lang="en-US" dirty="0"/>
              <a:t>speaker tones, non-verbal cues, etc. </a:t>
            </a:r>
          </a:p>
          <a:p>
            <a:pPr lvl="3"/>
            <a:r>
              <a:rPr lang="en-US" dirty="0"/>
              <a:t>Verbatim notes won't convey that, and sometimes it matters (speaker was tentative on committing to something, seemed agitated about certain points, etc.)</a:t>
            </a:r>
          </a:p>
          <a:p>
            <a:endParaRPr lang="en-US" dirty="0"/>
          </a:p>
        </p:txBody>
      </p:sp>
    </p:spTree>
    <p:extLst>
      <p:ext uri="{BB962C8B-B14F-4D97-AF65-F5344CB8AC3E}">
        <p14:creationId xmlns:p14="http://schemas.microsoft.com/office/powerpoint/2010/main" val="1293936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23A517-5BB9-C56B-5C20-3D7E57569D50}"/>
              </a:ext>
            </a:extLst>
          </p:cNvPr>
          <p:cNvSpPr>
            <a:spLocks noGrp="1"/>
          </p:cNvSpPr>
          <p:nvPr>
            <p:ph type="title"/>
          </p:nvPr>
        </p:nvSpPr>
        <p:spPr/>
        <p:txBody>
          <a:bodyPr/>
          <a:lstStyle/>
          <a:p>
            <a:r>
              <a:rPr lang="en-US" dirty="0"/>
              <a:t>Nolan’s Note Taking </a:t>
            </a:r>
            <a:r>
              <a:rPr lang="en-US" dirty="0" err="1"/>
              <a:t>MasterClass</a:t>
            </a:r>
            <a:r>
              <a:rPr lang="en-US" baseline="60000" dirty="0" err="1"/>
              <a:t>TM</a:t>
            </a:r>
            <a:r>
              <a:rPr lang="en-US" baseline="60000" dirty="0"/>
              <a:t> </a:t>
            </a:r>
          </a:p>
        </p:txBody>
      </p:sp>
      <p:sp>
        <p:nvSpPr>
          <p:cNvPr id="6" name="Content Placeholder 5">
            <a:extLst>
              <a:ext uri="{FF2B5EF4-FFF2-40B4-BE49-F238E27FC236}">
                <a16:creationId xmlns:a16="http://schemas.microsoft.com/office/drawing/2014/main" id="{09D55233-CADB-E57E-EEAB-99A9C46C2B62}"/>
              </a:ext>
            </a:extLst>
          </p:cNvPr>
          <p:cNvSpPr>
            <a:spLocks noGrp="1"/>
          </p:cNvSpPr>
          <p:nvPr>
            <p:ph sz="quarter" idx="10"/>
          </p:nvPr>
        </p:nvSpPr>
        <p:spPr/>
        <p:txBody>
          <a:bodyPr/>
          <a:lstStyle/>
          <a:p>
            <a:pPr rtl="0"/>
            <a:r>
              <a:rPr lang="en-US" b="1" dirty="0"/>
              <a:t>Trade offs</a:t>
            </a:r>
          </a:p>
          <a:p>
            <a:pPr rtl="0"/>
            <a:r>
              <a:rPr lang="en-US" dirty="0"/>
              <a:t>Realtime capture is harder when you have to be involved in the conversation</a:t>
            </a:r>
          </a:p>
          <a:p>
            <a:pPr rtl="0"/>
            <a:endParaRPr lang="en-US" dirty="0"/>
          </a:p>
          <a:p>
            <a:pPr rtl="0"/>
            <a:r>
              <a:rPr lang="en-US" dirty="0"/>
              <a:t>Based on the stakes/risks around the meeting:</a:t>
            </a:r>
          </a:p>
          <a:p>
            <a:pPr lvl="3"/>
            <a:r>
              <a:rPr lang="en-US" dirty="0"/>
              <a:t>Appoint a scribe, if possible</a:t>
            </a:r>
          </a:p>
          <a:p>
            <a:pPr lvl="3"/>
            <a:r>
              <a:rPr lang="en-US" dirty="0"/>
              <a:t>Record the meeting and transcribe it later, if possible</a:t>
            </a:r>
          </a:p>
          <a:p>
            <a:pPr lvl="3"/>
            <a:r>
              <a:rPr lang="en-US" dirty="0"/>
              <a:t>Deliberately slow the pace of the conversation (hard when more than a few present)</a:t>
            </a:r>
          </a:p>
          <a:p>
            <a:pPr lvl="3"/>
            <a:r>
              <a:rPr lang="en-US" dirty="0"/>
              <a:t>Accept a loss of quality in your notes</a:t>
            </a:r>
          </a:p>
        </p:txBody>
      </p:sp>
    </p:spTree>
    <p:extLst>
      <p:ext uri="{BB962C8B-B14F-4D97-AF65-F5344CB8AC3E}">
        <p14:creationId xmlns:p14="http://schemas.microsoft.com/office/powerpoint/2010/main" val="386649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84868-6C9C-FDFD-B523-A1001D3903EA}"/>
              </a:ext>
            </a:extLst>
          </p:cNvPr>
          <p:cNvSpPr>
            <a:spLocks noGrp="1"/>
          </p:cNvSpPr>
          <p:nvPr>
            <p:ph type="title"/>
          </p:nvPr>
        </p:nvSpPr>
        <p:spPr/>
        <p:txBody>
          <a:bodyPr/>
          <a:lstStyle/>
          <a:p>
            <a:r>
              <a:rPr lang="en-US" dirty="0"/>
              <a:t>What about Record and Transcribe?</a:t>
            </a:r>
          </a:p>
        </p:txBody>
      </p:sp>
      <p:sp>
        <p:nvSpPr>
          <p:cNvPr id="3" name="Content Placeholder 2">
            <a:extLst>
              <a:ext uri="{FF2B5EF4-FFF2-40B4-BE49-F238E27FC236}">
                <a16:creationId xmlns:a16="http://schemas.microsoft.com/office/drawing/2014/main" id="{9D444B85-122E-E4A7-4FA0-397058934223}"/>
              </a:ext>
            </a:extLst>
          </p:cNvPr>
          <p:cNvSpPr>
            <a:spLocks noGrp="1"/>
          </p:cNvSpPr>
          <p:nvPr>
            <p:ph sz="quarter" idx="10"/>
          </p:nvPr>
        </p:nvSpPr>
        <p:spPr/>
        <p:txBody>
          <a:bodyPr/>
          <a:lstStyle/>
          <a:p>
            <a:endParaRPr lang="en-US" dirty="0"/>
          </a:p>
        </p:txBody>
      </p:sp>
      <p:pic>
        <p:nvPicPr>
          <p:cNvPr id="2050" name="Picture 2" descr="Separate options for recording and transcribing Teams meetings">
            <a:extLst>
              <a:ext uri="{FF2B5EF4-FFF2-40B4-BE49-F238E27FC236}">
                <a16:creationId xmlns:a16="http://schemas.microsoft.com/office/drawing/2014/main" id="{FA8F0D95-F2FE-6963-7804-F090634D57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409" y="1371600"/>
            <a:ext cx="3891182" cy="4600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7860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6EC396-3413-3CCC-C0D9-FEC5070E28F4}"/>
              </a:ext>
            </a:extLst>
          </p:cNvPr>
          <p:cNvSpPr>
            <a:spLocks noGrp="1"/>
          </p:cNvSpPr>
          <p:nvPr>
            <p:ph type="title"/>
          </p:nvPr>
        </p:nvSpPr>
        <p:spPr/>
        <p:txBody>
          <a:bodyPr/>
          <a:lstStyle/>
          <a:p>
            <a:r>
              <a:rPr lang="en-US" dirty="0"/>
              <a:t>What about Record and Transcribe?</a:t>
            </a:r>
          </a:p>
        </p:txBody>
      </p:sp>
      <p:sp>
        <p:nvSpPr>
          <p:cNvPr id="5" name="Text Placeholder 4">
            <a:extLst>
              <a:ext uri="{FF2B5EF4-FFF2-40B4-BE49-F238E27FC236}">
                <a16:creationId xmlns:a16="http://schemas.microsoft.com/office/drawing/2014/main" id="{62A97E9E-96C1-D443-BD79-7CA641ADD286}"/>
              </a:ext>
            </a:extLst>
          </p:cNvPr>
          <p:cNvSpPr>
            <a:spLocks noGrp="1"/>
          </p:cNvSpPr>
          <p:nvPr>
            <p:ph type="body" idx="1"/>
          </p:nvPr>
        </p:nvSpPr>
        <p:spPr/>
        <p:txBody>
          <a:bodyPr/>
          <a:lstStyle/>
          <a:p>
            <a:pPr algn="ctr"/>
            <a:r>
              <a:rPr lang="en-US" dirty="0"/>
              <a:t>Expectations</a:t>
            </a:r>
          </a:p>
        </p:txBody>
      </p:sp>
      <p:sp>
        <p:nvSpPr>
          <p:cNvPr id="7" name="Text Placeholder 6">
            <a:extLst>
              <a:ext uri="{FF2B5EF4-FFF2-40B4-BE49-F238E27FC236}">
                <a16:creationId xmlns:a16="http://schemas.microsoft.com/office/drawing/2014/main" id="{35BE2F7C-BAC6-2C15-4029-F4A2172390A9}"/>
              </a:ext>
            </a:extLst>
          </p:cNvPr>
          <p:cNvSpPr>
            <a:spLocks noGrp="1"/>
          </p:cNvSpPr>
          <p:nvPr>
            <p:ph type="body" idx="14"/>
          </p:nvPr>
        </p:nvSpPr>
        <p:spPr/>
        <p:txBody>
          <a:bodyPr/>
          <a:lstStyle/>
          <a:p>
            <a:pPr algn="ctr"/>
            <a:r>
              <a:rPr lang="en-US" dirty="0"/>
              <a:t>Reality</a:t>
            </a:r>
          </a:p>
        </p:txBody>
      </p:sp>
      <p:sp>
        <p:nvSpPr>
          <p:cNvPr id="8" name="Text Placeholder 7">
            <a:extLst>
              <a:ext uri="{FF2B5EF4-FFF2-40B4-BE49-F238E27FC236}">
                <a16:creationId xmlns:a16="http://schemas.microsoft.com/office/drawing/2014/main" id="{9EE8A0A7-461D-E7E7-3F43-EAE9476414CD}"/>
              </a:ext>
            </a:extLst>
          </p:cNvPr>
          <p:cNvSpPr>
            <a:spLocks noGrp="1"/>
          </p:cNvSpPr>
          <p:nvPr>
            <p:ph type="body" idx="16"/>
          </p:nvPr>
        </p:nvSpPr>
        <p:spPr/>
        <p:txBody>
          <a:bodyPr/>
          <a:lstStyle/>
          <a:p>
            <a:endParaRPr lang="en-US"/>
          </a:p>
        </p:txBody>
      </p:sp>
      <p:sp>
        <p:nvSpPr>
          <p:cNvPr id="9" name="Text Placeholder 8">
            <a:extLst>
              <a:ext uri="{FF2B5EF4-FFF2-40B4-BE49-F238E27FC236}">
                <a16:creationId xmlns:a16="http://schemas.microsoft.com/office/drawing/2014/main" id="{56604119-6DDB-E697-D130-29C0945AEB93}"/>
              </a:ext>
            </a:extLst>
          </p:cNvPr>
          <p:cNvSpPr>
            <a:spLocks noGrp="1"/>
          </p:cNvSpPr>
          <p:nvPr>
            <p:ph type="body" idx="17"/>
          </p:nvPr>
        </p:nvSpPr>
        <p:spPr/>
        <p:txBody>
          <a:bodyPr/>
          <a:lstStyle/>
          <a:p>
            <a:endParaRPr lang="en-US"/>
          </a:p>
        </p:txBody>
      </p:sp>
      <p:sp>
        <p:nvSpPr>
          <p:cNvPr id="6" name="Content Placeholder 5">
            <a:extLst>
              <a:ext uri="{FF2B5EF4-FFF2-40B4-BE49-F238E27FC236}">
                <a16:creationId xmlns:a16="http://schemas.microsoft.com/office/drawing/2014/main" id="{EECE3445-70F4-3199-EFCA-0278C5836FAE}"/>
              </a:ext>
            </a:extLst>
          </p:cNvPr>
          <p:cNvSpPr>
            <a:spLocks noGrp="1"/>
          </p:cNvSpPr>
          <p:nvPr>
            <p:ph sz="half" idx="2"/>
          </p:nvPr>
        </p:nvSpPr>
        <p:spPr/>
        <p:txBody>
          <a:bodyPr/>
          <a:lstStyle/>
          <a:p>
            <a:endParaRPr lang="en-US"/>
          </a:p>
        </p:txBody>
      </p:sp>
      <p:sp>
        <p:nvSpPr>
          <p:cNvPr id="10" name="Content Placeholder 9">
            <a:extLst>
              <a:ext uri="{FF2B5EF4-FFF2-40B4-BE49-F238E27FC236}">
                <a16:creationId xmlns:a16="http://schemas.microsoft.com/office/drawing/2014/main" id="{FB17F8F9-4FB9-7F46-AEEA-7D20612E5B2A}"/>
              </a:ext>
            </a:extLst>
          </p:cNvPr>
          <p:cNvSpPr>
            <a:spLocks noGrp="1"/>
          </p:cNvSpPr>
          <p:nvPr>
            <p:ph sz="half" idx="18"/>
          </p:nvPr>
        </p:nvSpPr>
        <p:spPr/>
        <p:txBody>
          <a:bodyPr/>
          <a:lstStyle/>
          <a:p>
            <a:endParaRPr lang="en-US"/>
          </a:p>
        </p:txBody>
      </p:sp>
      <p:pic>
        <p:nvPicPr>
          <p:cNvPr id="3074" name="Picture 2" descr="bad handwriting">
            <a:extLst>
              <a:ext uri="{FF2B5EF4-FFF2-40B4-BE49-F238E27FC236}">
                <a16:creationId xmlns:a16="http://schemas.microsoft.com/office/drawing/2014/main" id="{92FD8CB3-DAB1-8BA7-0AD2-63AC6EFE2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296" y="2520378"/>
            <a:ext cx="4768458" cy="319143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a:extLst>
              <a:ext uri="{FF2B5EF4-FFF2-40B4-BE49-F238E27FC236}">
                <a16:creationId xmlns:a16="http://schemas.microsoft.com/office/drawing/2014/main" id="{D04C3230-0D3D-744F-8713-E324B6BE0B93}"/>
              </a:ext>
            </a:extLst>
          </p:cNvPr>
          <p:cNvSpPr txBox="1">
            <a:spLocks/>
          </p:cNvSpPr>
          <p:nvPr/>
        </p:nvSpPr>
        <p:spPr>
          <a:xfrm>
            <a:off x="6354305" y="6311900"/>
            <a:ext cx="5242963" cy="437873"/>
          </a:xfrm>
          <a:prstGeom prst="rect">
            <a:avLst/>
          </a:prstGeom>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400" b="0" kern="1200">
                <a:solidFill>
                  <a:schemeClr val="tx1"/>
                </a:solidFill>
                <a:latin typeface="GT Sectra Fine" panose="00000500000000000000" pitchFamily="50" charset="0"/>
                <a:ea typeface="+mn-ea"/>
                <a:cs typeface="+mn-cs"/>
              </a:defRPr>
            </a:lvl1pPr>
            <a:lvl2pPr marL="0" indent="0" algn="l" defTabSz="228600" rtl="0" eaLnBrk="1" latinLnBrk="0" hangingPunct="1">
              <a:lnSpc>
                <a:spcPct val="100000"/>
              </a:lnSpc>
              <a:spcBef>
                <a:spcPts val="0"/>
              </a:spcBef>
              <a:spcAft>
                <a:spcPts val="1200"/>
              </a:spcAft>
              <a:buClrTx/>
              <a:buFont typeface="Arial" panose="020B0604020202020204" pitchFamily="34" charset="0"/>
              <a:buNone/>
              <a:defRPr sz="1800" kern="1200">
                <a:solidFill>
                  <a:schemeClr val="tx1"/>
                </a:solidFill>
                <a:latin typeface="+mn-lt"/>
                <a:ea typeface="+mn-ea"/>
                <a:cs typeface="+mn-cs"/>
              </a:defRPr>
            </a:lvl2pPr>
            <a:lvl3pPr marL="2286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457200" indent="-228600" algn="l" defTabSz="228600" rtl="0" eaLnBrk="1" latinLnBrk="0" hangingPunct="1">
              <a:lnSpc>
                <a:spcPct val="100000"/>
              </a:lnSpc>
              <a:spcBef>
                <a:spcPts val="0"/>
              </a:spcBef>
              <a:spcAft>
                <a:spcPts val="1200"/>
              </a:spcAft>
              <a:buFont typeface="System Font"/>
              <a:buChar char="–"/>
              <a:defRPr sz="1600" kern="1200">
                <a:solidFill>
                  <a:schemeClr val="tx1"/>
                </a:solidFill>
                <a:latin typeface="+mn-lt"/>
                <a:ea typeface="+mn-ea"/>
                <a:cs typeface="+mn-cs"/>
              </a:defRPr>
            </a:lvl4pPr>
            <a:lvl5pPr marL="685800" indent="-228600" algn="l" defTabSz="228600"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FFFFFF">
                    <a:lumMod val="75000"/>
                  </a:srgbClr>
                </a:solidFill>
                <a:effectLst/>
                <a:uLnTx/>
                <a:uFillTx/>
                <a:latin typeface="Graphik"/>
                <a:ea typeface="+mn-ea"/>
                <a:cs typeface="+mn-cs"/>
              </a:rPr>
              <a:t>https://www.shippingschool.com/five-fun-facts-about-the-us-postal-service/bad-handwriting/</a:t>
            </a:r>
          </a:p>
        </p:txBody>
      </p:sp>
      <p:pic>
        <p:nvPicPr>
          <p:cNvPr id="3076" name="Picture 4" descr="Handwriting as calligraphy">
            <a:extLst>
              <a:ext uri="{FF2B5EF4-FFF2-40B4-BE49-F238E27FC236}">
                <a16:creationId xmlns:a16="http://schemas.microsoft.com/office/drawing/2014/main" id="{CFA854F8-B772-4ECA-0F14-A7A921E454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560" y="2520378"/>
            <a:ext cx="4563376" cy="344045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10">
            <a:extLst>
              <a:ext uri="{FF2B5EF4-FFF2-40B4-BE49-F238E27FC236}">
                <a16:creationId xmlns:a16="http://schemas.microsoft.com/office/drawing/2014/main" id="{70158143-FE81-ED83-20A6-A67431FB8B52}"/>
              </a:ext>
            </a:extLst>
          </p:cNvPr>
          <p:cNvSpPr txBox="1">
            <a:spLocks/>
          </p:cNvSpPr>
          <p:nvPr/>
        </p:nvSpPr>
        <p:spPr>
          <a:xfrm>
            <a:off x="782664" y="6333556"/>
            <a:ext cx="5242963" cy="437873"/>
          </a:xfrm>
          <a:prstGeom prst="rect">
            <a:avLst/>
          </a:prstGeom>
        </p:spPr>
        <p:txBody>
          <a:bodyPr vert="horz" lIns="0" tIns="0" rIns="0" bIns="0" rtlCol="0">
            <a:noAutofit/>
          </a:bodyPr>
          <a:lstStyle>
            <a:lvl1pPr marL="0" indent="0" algn="l" defTabSz="228600" rtl="0" eaLnBrk="1" latinLnBrk="0" hangingPunct="1">
              <a:lnSpc>
                <a:spcPct val="100000"/>
              </a:lnSpc>
              <a:spcBef>
                <a:spcPts val="0"/>
              </a:spcBef>
              <a:spcAft>
                <a:spcPts val="1200"/>
              </a:spcAft>
              <a:buFont typeface="Arial" panose="020B0604020202020204" pitchFamily="34" charset="0"/>
              <a:buNone/>
              <a:defRPr sz="2400" b="0" kern="1200">
                <a:solidFill>
                  <a:schemeClr val="tx1"/>
                </a:solidFill>
                <a:latin typeface="GT Sectra Fine" panose="00000500000000000000" pitchFamily="50" charset="0"/>
                <a:ea typeface="+mn-ea"/>
                <a:cs typeface="+mn-cs"/>
              </a:defRPr>
            </a:lvl1pPr>
            <a:lvl2pPr marL="0" indent="0" algn="l" defTabSz="228600" rtl="0" eaLnBrk="1" latinLnBrk="0" hangingPunct="1">
              <a:lnSpc>
                <a:spcPct val="100000"/>
              </a:lnSpc>
              <a:spcBef>
                <a:spcPts val="0"/>
              </a:spcBef>
              <a:spcAft>
                <a:spcPts val="1200"/>
              </a:spcAft>
              <a:buClrTx/>
              <a:buFont typeface="Arial" panose="020B0604020202020204" pitchFamily="34" charset="0"/>
              <a:buNone/>
              <a:defRPr sz="1800" kern="1200">
                <a:solidFill>
                  <a:schemeClr val="tx1"/>
                </a:solidFill>
                <a:latin typeface="+mn-lt"/>
                <a:ea typeface="+mn-ea"/>
                <a:cs typeface="+mn-cs"/>
              </a:defRPr>
            </a:lvl2pPr>
            <a:lvl3pPr marL="228600" indent="-228600" algn="l" defTabSz="2286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457200" indent="-228600" algn="l" defTabSz="228600" rtl="0" eaLnBrk="1" latinLnBrk="0" hangingPunct="1">
              <a:lnSpc>
                <a:spcPct val="100000"/>
              </a:lnSpc>
              <a:spcBef>
                <a:spcPts val="0"/>
              </a:spcBef>
              <a:spcAft>
                <a:spcPts val="1200"/>
              </a:spcAft>
              <a:buFont typeface="System Font"/>
              <a:buChar char="–"/>
              <a:defRPr sz="1600" kern="1200">
                <a:solidFill>
                  <a:schemeClr val="tx1"/>
                </a:solidFill>
                <a:latin typeface="+mn-lt"/>
                <a:ea typeface="+mn-ea"/>
                <a:cs typeface="+mn-cs"/>
              </a:defRPr>
            </a:lvl4pPr>
            <a:lvl5pPr marL="685800" indent="-228600" algn="l" defTabSz="228600" rtl="0" eaLnBrk="1" latinLnBrk="0" hangingPunct="1">
              <a:lnSpc>
                <a:spcPct val="100000"/>
              </a:lnSpc>
              <a:spcBef>
                <a:spcPts val="0"/>
              </a:spcBef>
              <a:spcAft>
                <a:spcPts val="1200"/>
              </a:spcAft>
              <a:buFont typeface="Arial" panose="020B0604020202020204" pitchFamily="34" charset="0"/>
              <a:buChar char="•"/>
              <a:defRPr sz="16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12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12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12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1200"/>
              </a:spcAft>
              <a:buFont typeface="Arial" panose="020B0604020202020204" pitchFamily="34" charset="0"/>
              <a:buNone/>
              <a:defRPr sz="800" kern="1200">
                <a:solidFill>
                  <a:schemeClr val="tx2"/>
                </a:solidFill>
                <a:latin typeface="+mn-lt"/>
                <a:ea typeface="+mn-ea"/>
                <a:cs typeface="+mn-cs"/>
              </a:defRPr>
            </a:lvl9pPr>
          </a:lstStyle>
          <a:p>
            <a:pPr marL="0" marR="0" lvl="0" indent="0" algn="l" defTabSz="2286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FFFFFF">
                    <a:lumMod val="75000"/>
                  </a:srgbClr>
                </a:solidFill>
                <a:effectLst/>
                <a:uLnTx/>
                <a:uFillTx/>
                <a:latin typeface="Graphik"/>
                <a:ea typeface="+mn-ea"/>
                <a:cs typeface="+mn-cs"/>
              </a:rPr>
              <a:t>https://www.johnstevensdesign.com/handwriting-styles/</a:t>
            </a:r>
          </a:p>
        </p:txBody>
      </p:sp>
    </p:spTree>
    <p:extLst>
      <p:ext uri="{BB962C8B-B14F-4D97-AF65-F5344CB8AC3E}">
        <p14:creationId xmlns:p14="http://schemas.microsoft.com/office/powerpoint/2010/main" val="23095218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AC2CBE3-BB4A-76D0-DBBA-8EE2325F0625}"/>
              </a:ext>
            </a:extLst>
          </p:cNvPr>
          <p:cNvSpPr>
            <a:spLocks noGrp="1"/>
          </p:cNvSpPr>
          <p:nvPr>
            <p:ph type="title"/>
          </p:nvPr>
        </p:nvSpPr>
        <p:spPr/>
        <p:txBody>
          <a:bodyPr/>
          <a:lstStyle/>
          <a:p>
            <a:r>
              <a:rPr lang="en-US" dirty="0"/>
              <a:t>Problems with Record And Transcribe</a:t>
            </a:r>
          </a:p>
        </p:txBody>
      </p:sp>
      <p:sp>
        <p:nvSpPr>
          <p:cNvPr id="10" name="Content Placeholder 9">
            <a:extLst>
              <a:ext uri="{FF2B5EF4-FFF2-40B4-BE49-F238E27FC236}">
                <a16:creationId xmlns:a16="http://schemas.microsoft.com/office/drawing/2014/main" id="{FD2D4B03-7ADC-DD9D-61B7-25DDEC04A2BA}"/>
              </a:ext>
            </a:extLst>
          </p:cNvPr>
          <p:cNvSpPr>
            <a:spLocks noGrp="1"/>
          </p:cNvSpPr>
          <p:nvPr>
            <p:ph sz="quarter" idx="10"/>
          </p:nvPr>
        </p:nvSpPr>
        <p:spPr/>
        <p:txBody>
          <a:bodyPr/>
          <a:lstStyle/>
          <a:p>
            <a:pPr marL="342900" indent="-342900">
              <a:buFont typeface="Arial" panose="020B0604020202020204" pitchFamily="34" charset="0"/>
              <a:buChar char="•"/>
            </a:pPr>
            <a:r>
              <a:rPr lang="en-US" dirty="0"/>
              <a:t>Quality of the transcription varies based on speaker’s articulation, microphone, and environment</a:t>
            </a:r>
          </a:p>
          <a:p>
            <a:pPr marL="342900" indent="-342900">
              <a:buFont typeface="Arial" panose="020B0604020202020204" pitchFamily="34" charset="0"/>
              <a:buChar char="•"/>
            </a:pPr>
            <a:r>
              <a:rPr lang="en-US" dirty="0"/>
              <a:t>Simultaneous talking comes out disjointed</a:t>
            </a:r>
          </a:p>
          <a:p>
            <a:pPr marL="571500" lvl="1" indent="-342900"/>
            <a:r>
              <a:rPr lang="en-US" dirty="0"/>
              <a:t>“Umm”, “uh-huh”, “right” from listeners</a:t>
            </a:r>
          </a:p>
          <a:p>
            <a:pPr marL="571500" lvl="1" indent="-342900"/>
            <a:r>
              <a:rPr lang="en-US" dirty="0"/>
              <a:t>Two people finishing each others sentences</a:t>
            </a:r>
          </a:p>
          <a:p>
            <a:pPr marL="342900" indent="-342900">
              <a:buFont typeface="Arial" panose="020B0604020202020204" pitchFamily="34" charset="0"/>
              <a:buChar char="•"/>
            </a:pPr>
            <a:r>
              <a:rPr lang="en-US" dirty="0"/>
              <a:t>Reading a literal transcription is harder than a distilled one</a:t>
            </a:r>
          </a:p>
          <a:p>
            <a:pPr marL="571500" lvl="1" indent="-342900"/>
            <a:r>
              <a:rPr lang="en-US" dirty="0"/>
              <a:t>Many people form their thought verbally in a round-about way that a human can distill down to a more compact readable expression</a:t>
            </a:r>
          </a:p>
        </p:txBody>
      </p:sp>
    </p:spTree>
    <p:extLst>
      <p:ext uri="{BB962C8B-B14F-4D97-AF65-F5344CB8AC3E}">
        <p14:creationId xmlns:p14="http://schemas.microsoft.com/office/powerpoint/2010/main" val="15447469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9E3095E-8954-366B-08E6-CA481CF2E8DA}"/>
              </a:ext>
            </a:extLst>
          </p:cNvPr>
          <p:cNvSpPr>
            <a:spLocks noGrp="1"/>
          </p:cNvSpPr>
          <p:nvPr>
            <p:ph type="title"/>
          </p:nvPr>
        </p:nvSpPr>
        <p:spPr>
          <a:xfrm>
            <a:off x="380999" y="2318273"/>
            <a:ext cx="7040753" cy="2221454"/>
          </a:xfrm>
        </p:spPr>
        <p:txBody>
          <a:bodyPr/>
          <a:lstStyle/>
          <a:p>
            <a:r>
              <a:rPr lang="en-US" dirty="0"/>
              <a:t>Thank you!</a:t>
            </a:r>
          </a:p>
        </p:txBody>
      </p:sp>
    </p:spTree>
    <p:extLst>
      <p:ext uri="{BB962C8B-B14F-4D97-AF65-F5344CB8AC3E}">
        <p14:creationId xmlns:p14="http://schemas.microsoft.com/office/powerpoint/2010/main" val="3148013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a:extLst>
              <a:ext uri="{FF2B5EF4-FFF2-40B4-BE49-F238E27FC236}">
                <a16:creationId xmlns:a16="http://schemas.microsoft.com/office/drawing/2014/main" id="{0C04E9A9-7C04-F4D2-B8E6-865F712C0F05}"/>
              </a:ext>
            </a:extLst>
          </p:cNvPr>
          <p:cNvSpPr>
            <a:spLocks noGrp="1"/>
          </p:cNvSpPr>
          <p:nvPr>
            <p:ph type="title"/>
          </p:nvPr>
        </p:nvSpPr>
        <p:spPr>
          <a:xfrm>
            <a:off x="381000" y="381000"/>
            <a:ext cx="11430000" cy="990600"/>
          </a:xfrm>
        </p:spPr>
        <p:txBody>
          <a:bodyPr anchor="t">
            <a:normAutofit/>
          </a:bodyPr>
          <a:lstStyle/>
          <a:p>
            <a:r>
              <a:rPr lang="en-US" dirty="0"/>
              <a:t>About Me - Nolan Egly</a:t>
            </a:r>
          </a:p>
        </p:txBody>
      </p:sp>
      <p:sp>
        <p:nvSpPr>
          <p:cNvPr id="4" name="Date Placeholder 3" hidden="1">
            <a:extLst>
              <a:ext uri="{FF2B5EF4-FFF2-40B4-BE49-F238E27FC236}">
                <a16:creationId xmlns:a16="http://schemas.microsoft.com/office/drawing/2014/main" id="{4D39270F-798C-42BC-CC42-472BBB616305}"/>
              </a:ext>
            </a:extLst>
          </p:cNvPr>
          <p:cNvSpPr>
            <a:spLocks noGrp="1"/>
          </p:cNvSpPr>
          <p:nvPr>
            <p:ph type="dt" sz="half" idx="4294967295"/>
          </p:nvPr>
        </p:nvSpPr>
        <p:spPr>
          <a:xfrm>
            <a:off x="381001" y="4190668"/>
            <a:ext cx="3253153" cy="245276"/>
          </a:xfrm>
        </p:spPr>
        <p:txBody>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84C2CB2-4FB2-4965-A2E7-4A3640116F06}" type="datetime2">
              <a:rPr kumimoji="0" lang="en-US" sz="800" b="0" i="0" u="none" strike="noStrike" kern="1200" cap="none" spc="0" normalizeH="0" baseline="0" noProof="0" smtClean="0">
                <a:ln>
                  <a:noFill/>
                </a:ln>
                <a:solidFill>
                  <a:srgbClr val="000000">
                    <a:alpha val="75000"/>
                  </a:srgb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Tuesday, January 2, 2024</a:t>
            </a:fld>
            <a:endParaRPr kumimoji="0" lang="en-US" sz="800" b="0" i="0" u="none" strike="noStrike" kern="1200" cap="none" spc="0" normalizeH="0" baseline="0" noProof="0">
              <a:ln>
                <a:noFill/>
              </a:ln>
              <a:solidFill>
                <a:srgbClr val="000000">
                  <a:alpha val="75000"/>
                </a:srgbClr>
              </a:solidFill>
              <a:effectLst/>
              <a:uLnTx/>
              <a:uFillTx/>
              <a:latin typeface="Graphik"/>
              <a:ea typeface="+mn-ea"/>
              <a:cs typeface="+mn-cs"/>
            </a:endParaRPr>
          </a:p>
        </p:txBody>
      </p:sp>
      <p:graphicFrame>
        <p:nvGraphicFramePr>
          <p:cNvPr id="18" name="Text Placeholder 1">
            <a:extLst>
              <a:ext uri="{FF2B5EF4-FFF2-40B4-BE49-F238E27FC236}">
                <a16:creationId xmlns:a16="http://schemas.microsoft.com/office/drawing/2014/main" id="{A9DEC402-E5C7-F73A-C18D-D5F8C1F9586A}"/>
              </a:ext>
            </a:extLst>
          </p:cNvPr>
          <p:cNvGraphicFramePr/>
          <p:nvPr/>
        </p:nvGraphicFramePr>
        <p:xfrm>
          <a:off x="381000" y="876300"/>
          <a:ext cx="11430000" cy="3280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group of people posing for a photo&#10;&#10;Description automatically generated">
            <a:extLst>
              <a:ext uri="{FF2B5EF4-FFF2-40B4-BE49-F238E27FC236}">
                <a16:creationId xmlns:a16="http://schemas.microsoft.com/office/drawing/2014/main" id="{6C5E3CC8-81F5-36D0-DC86-23FCCACB0ED6}"/>
              </a:ext>
            </a:extLst>
          </p:cNvPr>
          <p:cNvPicPr>
            <a:picLocks noChangeAspect="1"/>
          </p:cNvPicPr>
          <p:nvPr/>
        </p:nvPicPr>
        <p:blipFill>
          <a:blip r:embed="rId8"/>
          <a:stretch>
            <a:fillRect/>
          </a:stretch>
        </p:blipFill>
        <p:spPr>
          <a:xfrm>
            <a:off x="1267027" y="3766880"/>
            <a:ext cx="2085774" cy="2780457"/>
          </a:xfrm>
          <a:prstGeom prst="rect">
            <a:avLst/>
          </a:prstGeom>
        </p:spPr>
      </p:pic>
      <p:pic>
        <p:nvPicPr>
          <p:cNvPr id="8" name="Picture 7" descr="A picture containing text, silhouette, clipart&#10;&#10;Description automatically generated">
            <a:extLst>
              <a:ext uri="{FF2B5EF4-FFF2-40B4-BE49-F238E27FC236}">
                <a16:creationId xmlns:a16="http://schemas.microsoft.com/office/drawing/2014/main" id="{C50DC236-AE68-28E6-CD73-D820C73F522D}"/>
              </a:ext>
            </a:extLst>
          </p:cNvPr>
          <p:cNvPicPr>
            <a:picLocks noChangeAspect="1"/>
          </p:cNvPicPr>
          <p:nvPr/>
        </p:nvPicPr>
        <p:blipFill>
          <a:blip r:embed="rId9"/>
          <a:stretch>
            <a:fillRect/>
          </a:stretch>
        </p:blipFill>
        <p:spPr>
          <a:xfrm>
            <a:off x="9988437" y="4560278"/>
            <a:ext cx="1822563" cy="1916722"/>
          </a:xfrm>
          <a:prstGeom prst="rect">
            <a:avLst/>
          </a:prstGeom>
        </p:spPr>
      </p:pic>
    </p:spTree>
    <p:extLst>
      <p:ext uri="{BB962C8B-B14F-4D97-AF65-F5344CB8AC3E}">
        <p14:creationId xmlns:p14="http://schemas.microsoft.com/office/powerpoint/2010/main" val="2709006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BB11119-D16B-4768-0CE9-CE10335E0211}"/>
              </a:ext>
            </a:extLst>
          </p:cNvPr>
          <p:cNvSpPr>
            <a:spLocks noGrp="1"/>
          </p:cNvSpPr>
          <p:nvPr>
            <p:ph type="title"/>
          </p:nvPr>
        </p:nvSpPr>
        <p:spPr/>
        <p:txBody>
          <a:bodyPr/>
          <a:lstStyle/>
          <a:p>
            <a:endParaRPr lang="en-US"/>
          </a:p>
        </p:txBody>
      </p:sp>
      <p:grpSp>
        <p:nvGrpSpPr>
          <p:cNvPr id="15" name="Group 14">
            <a:extLst>
              <a:ext uri="{FF2B5EF4-FFF2-40B4-BE49-F238E27FC236}">
                <a16:creationId xmlns:a16="http://schemas.microsoft.com/office/drawing/2014/main" id="{CBABCE3D-31BB-9B08-ECEF-DF462E9C980B}"/>
              </a:ext>
            </a:extLst>
          </p:cNvPr>
          <p:cNvGrpSpPr/>
          <p:nvPr/>
        </p:nvGrpSpPr>
        <p:grpSpPr>
          <a:xfrm>
            <a:off x="384919" y="2253515"/>
            <a:ext cx="11422160" cy="2426125"/>
            <a:chOff x="384919" y="2253515"/>
            <a:chExt cx="11422160" cy="2426125"/>
          </a:xfrm>
        </p:grpSpPr>
        <p:sp>
          <p:nvSpPr>
            <p:cNvPr id="16" name="Freeform: Shape 15">
              <a:extLst>
                <a:ext uri="{FF2B5EF4-FFF2-40B4-BE49-F238E27FC236}">
                  <a16:creationId xmlns:a16="http://schemas.microsoft.com/office/drawing/2014/main" id="{302A8415-F41C-3D79-B6DE-AF785A8E8114}"/>
                </a:ext>
              </a:extLst>
            </p:cNvPr>
            <p:cNvSpPr/>
            <p:nvPr/>
          </p:nvSpPr>
          <p:spPr>
            <a:xfrm>
              <a:off x="384919" y="2253515"/>
              <a:ext cx="3951386" cy="1580554"/>
            </a:xfrm>
            <a:custGeom>
              <a:avLst/>
              <a:gdLst>
                <a:gd name="connsiteX0" fmla="*/ 0 w 3951386"/>
                <a:gd name="connsiteY0" fmla="*/ 0 h 1580554"/>
                <a:gd name="connsiteX1" fmla="*/ 3161109 w 3951386"/>
                <a:gd name="connsiteY1" fmla="*/ 0 h 1580554"/>
                <a:gd name="connsiteX2" fmla="*/ 3951386 w 3951386"/>
                <a:gd name="connsiteY2" fmla="*/ 790277 h 1580554"/>
                <a:gd name="connsiteX3" fmla="*/ 3161109 w 3951386"/>
                <a:gd name="connsiteY3" fmla="*/ 1580554 h 1580554"/>
                <a:gd name="connsiteX4" fmla="*/ 0 w 3951386"/>
                <a:gd name="connsiteY4" fmla="*/ 1580554 h 1580554"/>
                <a:gd name="connsiteX5" fmla="*/ 790277 w 3951386"/>
                <a:gd name="connsiteY5" fmla="*/ 790277 h 1580554"/>
                <a:gd name="connsiteX6" fmla="*/ 0 w 3951386"/>
                <a:gd name="connsiteY6" fmla="*/ 0 h 158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386" h="1580554">
                  <a:moveTo>
                    <a:pt x="0" y="0"/>
                  </a:moveTo>
                  <a:lnTo>
                    <a:pt x="3161109" y="0"/>
                  </a:lnTo>
                  <a:lnTo>
                    <a:pt x="3951386" y="790277"/>
                  </a:lnTo>
                  <a:lnTo>
                    <a:pt x="3161109" y="1580554"/>
                  </a:lnTo>
                  <a:lnTo>
                    <a:pt x="0" y="1580554"/>
                  </a:lnTo>
                  <a:lnTo>
                    <a:pt x="790277" y="790277"/>
                  </a:lnTo>
                  <a:lnTo>
                    <a:pt x="0" y="0"/>
                  </a:lnTo>
                  <a:close/>
                </a:path>
              </a:pathLst>
            </a:custGeom>
            <a:solidFill>
              <a:schemeClr val="accent3">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4295" tIns="48006" rIns="838283" bIns="48006" numCol="1" spcCol="1270" anchor="ctr" anchorCtr="0">
              <a:noAutofit/>
            </a:bodyPr>
            <a:lstStyle/>
            <a:p>
              <a:pPr marL="0" lvl="0" indent="0" algn="ctr" defTabSz="1600200">
                <a:lnSpc>
                  <a:spcPct val="90000"/>
                </a:lnSpc>
                <a:spcBef>
                  <a:spcPct val="0"/>
                </a:spcBef>
                <a:spcAft>
                  <a:spcPct val="35000"/>
                </a:spcAft>
                <a:buNone/>
              </a:pPr>
              <a:r>
                <a:rPr lang="en-US" sz="3600" kern="1200" dirty="0"/>
                <a:t>Survive!</a:t>
              </a:r>
            </a:p>
          </p:txBody>
        </p:sp>
        <p:sp>
          <p:nvSpPr>
            <p:cNvPr id="17" name="Freeform: Shape 16">
              <a:extLst>
                <a:ext uri="{FF2B5EF4-FFF2-40B4-BE49-F238E27FC236}">
                  <a16:creationId xmlns:a16="http://schemas.microsoft.com/office/drawing/2014/main" id="{652EFB81-81C6-27FB-3EC7-A3B6311D7A5E}"/>
                </a:ext>
              </a:extLst>
            </p:cNvPr>
            <p:cNvSpPr/>
            <p:nvPr/>
          </p:nvSpPr>
          <p:spPr>
            <a:xfrm>
              <a:off x="780057" y="4031640"/>
              <a:ext cx="3161109" cy="648000"/>
            </a:xfrm>
            <a:custGeom>
              <a:avLst/>
              <a:gdLst>
                <a:gd name="connsiteX0" fmla="*/ 0 w 3161109"/>
                <a:gd name="connsiteY0" fmla="*/ 0 h 648000"/>
                <a:gd name="connsiteX1" fmla="*/ 3161109 w 3161109"/>
                <a:gd name="connsiteY1" fmla="*/ 0 h 648000"/>
                <a:gd name="connsiteX2" fmla="*/ 3161109 w 3161109"/>
                <a:gd name="connsiteY2" fmla="*/ 648000 h 648000"/>
                <a:gd name="connsiteX3" fmla="*/ 0 w 3161109"/>
                <a:gd name="connsiteY3" fmla="*/ 648000 h 648000"/>
                <a:gd name="connsiteX4" fmla="*/ 0 w 3161109"/>
                <a:gd name="connsiteY4" fmla="*/ 0 h 6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1109" h="648000">
                  <a:moveTo>
                    <a:pt x="0" y="0"/>
                  </a:moveTo>
                  <a:lnTo>
                    <a:pt x="3161109" y="0"/>
                  </a:lnTo>
                  <a:lnTo>
                    <a:pt x="3161109" y="648000"/>
                  </a:lnTo>
                  <a:lnTo>
                    <a:pt x="0" y="64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1" algn="ctr" defTabSz="1600200">
                <a:lnSpc>
                  <a:spcPct val="90000"/>
                </a:lnSpc>
                <a:spcBef>
                  <a:spcPct val="0"/>
                </a:spcBef>
                <a:spcAft>
                  <a:spcPct val="15000"/>
                </a:spcAft>
              </a:pPr>
              <a:r>
                <a:rPr lang="en-US" sz="3600" kern="1200" dirty="0"/>
                <a:t>Define</a:t>
              </a:r>
            </a:p>
          </p:txBody>
        </p:sp>
        <p:sp>
          <p:nvSpPr>
            <p:cNvPr id="18" name="Freeform: Shape 17">
              <a:extLst>
                <a:ext uri="{FF2B5EF4-FFF2-40B4-BE49-F238E27FC236}">
                  <a16:creationId xmlns:a16="http://schemas.microsoft.com/office/drawing/2014/main" id="{B75E32DE-6170-28C8-7F9F-FA7CC392E7A8}"/>
                </a:ext>
              </a:extLst>
            </p:cNvPr>
            <p:cNvSpPr/>
            <p:nvPr/>
          </p:nvSpPr>
          <p:spPr>
            <a:xfrm>
              <a:off x="4120306" y="2253515"/>
              <a:ext cx="3951386" cy="1580554"/>
            </a:xfrm>
            <a:custGeom>
              <a:avLst/>
              <a:gdLst>
                <a:gd name="connsiteX0" fmla="*/ 0 w 3951386"/>
                <a:gd name="connsiteY0" fmla="*/ 0 h 1580554"/>
                <a:gd name="connsiteX1" fmla="*/ 3161109 w 3951386"/>
                <a:gd name="connsiteY1" fmla="*/ 0 h 1580554"/>
                <a:gd name="connsiteX2" fmla="*/ 3951386 w 3951386"/>
                <a:gd name="connsiteY2" fmla="*/ 790277 h 1580554"/>
                <a:gd name="connsiteX3" fmla="*/ 3161109 w 3951386"/>
                <a:gd name="connsiteY3" fmla="*/ 1580554 h 1580554"/>
                <a:gd name="connsiteX4" fmla="*/ 0 w 3951386"/>
                <a:gd name="connsiteY4" fmla="*/ 1580554 h 1580554"/>
                <a:gd name="connsiteX5" fmla="*/ 790277 w 3951386"/>
                <a:gd name="connsiteY5" fmla="*/ 790277 h 1580554"/>
                <a:gd name="connsiteX6" fmla="*/ 0 w 3951386"/>
                <a:gd name="connsiteY6" fmla="*/ 0 h 158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386" h="1580554">
                  <a:moveTo>
                    <a:pt x="0" y="0"/>
                  </a:moveTo>
                  <a:lnTo>
                    <a:pt x="3161109" y="0"/>
                  </a:lnTo>
                  <a:lnTo>
                    <a:pt x="3951386" y="790277"/>
                  </a:lnTo>
                  <a:lnTo>
                    <a:pt x="3161109" y="1580554"/>
                  </a:lnTo>
                  <a:lnTo>
                    <a:pt x="0" y="1580554"/>
                  </a:lnTo>
                  <a:lnTo>
                    <a:pt x="790277" y="790277"/>
                  </a:lnTo>
                  <a:lnTo>
                    <a:pt x="0" y="0"/>
                  </a:lnTo>
                  <a:close/>
                </a:path>
              </a:pathLst>
            </a:custGeom>
            <a:solidFill>
              <a:schemeClr val="accent6">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4295" tIns="48006" rIns="838283" bIns="48006"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lumMod val="50000"/>
                    </a:schemeClr>
                  </a:solidFill>
                </a:rPr>
                <a:t>Organize!</a:t>
              </a:r>
            </a:p>
          </p:txBody>
        </p:sp>
        <p:sp>
          <p:nvSpPr>
            <p:cNvPr id="19" name="Freeform: Shape 18">
              <a:extLst>
                <a:ext uri="{FF2B5EF4-FFF2-40B4-BE49-F238E27FC236}">
                  <a16:creationId xmlns:a16="http://schemas.microsoft.com/office/drawing/2014/main" id="{34356105-212C-CA96-24AD-9762255E7956}"/>
                </a:ext>
              </a:extLst>
            </p:cNvPr>
            <p:cNvSpPr/>
            <p:nvPr/>
          </p:nvSpPr>
          <p:spPr>
            <a:xfrm>
              <a:off x="4515444" y="4031640"/>
              <a:ext cx="3161109" cy="648000"/>
            </a:xfrm>
            <a:custGeom>
              <a:avLst/>
              <a:gdLst>
                <a:gd name="connsiteX0" fmla="*/ 0 w 3161109"/>
                <a:gd name="connsiteY0" fmla="*/ 0 h 648000"/>
                <a:gd name="connsiteX1" fmla="*/ 3161109 w 3161109"/>
                <a:gd name="connsiteY1" fmla="*/ 0 h 648000"/>
                <a:gd name="connsiteX2" fmla="*/ 3161109 w 3161109"/>
                <a:gd name="connsiteY2" fmla="*/ 648000 h 648000"/>
                <a:gd name="connsiteX3" fmla="*/ 0 w 3161109"/>
                <a:gd name="connsiteY3" fmla="*/ 648000 h 648000"/>
                <a:gd name="connsiteX4" fmla="*/ 0 w 3161109"/>
                <a:gd name="connsiteY4" fmla="*/ 0 h 6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1109" h="648000">
                  <a:moveTo>
                    <a:pt x="0" y="0"/>
                  </a:moveTo>
                  <a:lnTo>
                    <a:pt x="3161109" y="0"/>
                  </a:lnTo>
                  <a:lnTo>
                    <a:pt x="3161109" y="648000"/>
                  </a:lnTo>
                  <a:lnTo>
                    <a:pt x="0" y="64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1" algn="ctr" defTabSz="1600200">
                <a:lnSpc>
                  <a:spcPct val="90000"/>
                </a:lnSpc>
                <a:spcBef>
                  <a:spcPct val="0"/>
                </a:spcBef>
                <a:spcAft>
                  <a:spcPct val="15000"/>
                </a:spcAft>
              </a:pPr>
              <a:r>
                <a:rPr lang="en-US" sz="3600" kern="1200" dirty="0">
                  <a:solidFill>
                    <a:schemeClr val="tx1">
                      <a:lumMod val="50000"/>
                    </a:schemeClr>
                  </a:solidFill>
                </a:rPr>
                <a:t>Organize</a:t>
              </a:r>
            </a:p>
          </p:txBody>
        </p:sp>
        <p:sp>
          <p:nvSpPr>
            <p:cNvPr id="20" name="Freeform: Shape 19">
              <a:extLst>
                <a:ext uri="{FF2B5EF4-FFF2-40B4-BE49-F238E27FC236}">
                  <a16:creationId xmlns:a16="http://schemas.microsoft.com/office/drawing/2014/main" id="{5AE201BC-809F-5572-244E-650FDE8FF896}"/>
                </a:ext>
              </a:extLst>
            </p:cNvPr>
            <p:cNvSpPr/>
            <p:nvPr/>
          </p:nvSpPr>
          <p:spPr>
            <a:xfrm>
              <a:off x="7855693" y="2253515"/>
              <a:ext cx="3951386" cy="1580554"/>
            </a:xfrm>
            <a:custGeom>
              <a:avLst/>
              <a:gdLst>
                <a:gd name="connsiteX0" fmla="*/ 0 w 3951386"/>
                <a:gd name="connsiteY0" fmla="*/ 0 h 1580554"/>
                <a:gd name="connsiteX1" fmla="*/ 3161109 w 3951386"/>
                <a:gd name="connsiteY1" fmla="*/ 0 h 1580554"/>
                <a:gd name="connsiteX2" fmla="*/ 3951386 w 3951386"/>
                <a:gd name="connsiteY2" fmla="*/ 790277 h 1580554"/>
                <a:gd name="connsiteX3" fmla="*/ 3161109 w 3951386"/>
                <a:gd name="connsiteY3" fmla="*/ 1580554 h 1580554"/>
                <a:gd name="connsiteX4" fmla="*/ 0 w 3951386"/>
                <a:gd name="connsiteY4" fmla="*/ 1580554 h 1580554"/>
                <a:gd name="connsiteX5" fmla="*/ 790277 w 3951386"/>
                <a:gd name="connsiteY5" fmla="*/ 790277 h 1580554"/>
                <a:gd name="connsiteX6" fmla="*/ 0 w 3951386"/>
                <a:gd name="connsiteY6" fmla="*/ 0 h 158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1386" h="1580554">
                  <a:moveTo>
                    <a:pt x="0" y="0"/>
                  </a:moveTo>
                  <a:lnTo>
                    <a:pt x="3161109" y="0"/>
                  </a:lnTo>
                  <a:lnTo>
                    <a:pt x="3951386" y="790277"/>
                  </a:lnTo>
                  <a:lnTo>
                    <a:pt x="3161109" y="1580554"/>
                  </a:lnTo>
                  <a:lnTo>
                    <a:pt x="0" y="1580554"/>
                  </a:lnTo>
                  <a:lnTo>
                    <a:pt x="790277" y="790277"/>
                  </a:lnTo>
                  <a:lnTo>
                    <a:pt x="0" y="0"/>
                  </a:lnTo>
                  <a:close/>
                </a:path>
              </a:pathLst>
            </a:custGeom>
            <a:solidFill>
              <a:schemeClr val="accent6">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4295" tIns="48006" rIns="838283" bIns="48006"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lumMod val="50000"/>
                    </a:schemeClr>
                  </a:solidFill>
                </a:rPr>
                <a:t>Thrive!</a:t>
              </a:r>
            </a:p>
          </p:txBody>
        </p:sp>
        <p:sp>
          <p:nvSpPr>
            <p:cNvPr id="21" name="Freeform: Shape 20">
              <a:extLst>
                <a:ext uri="{FF2B5EF4-FFF2-40B4-BE49-F238E27FC236}">
                  <a16:creationId xmlns:a16="http://schemas.microsoft.com/office/drawing/2014/main" id="{7DFA1A06-6053-C8D4-843E-BE82239FC3C3}"/>
                </a:ext>
              </a:extLst>
            </p:cNvPr>
            <p:cNvSpPr/>
            <p:nvPr/>
          </p:nvSpPr>
          <p:spPr>
            <a:xfrm>
              <a:off x="8250834" y="4031640"/>
              <a:ext cx="3161109" cy="648000"/>
            </a:xfrm>
            <a:custGeom>
              <a:avLst/>
              <a:gdLst>
                <a:gd name="connsiteX0" fmla="*/ 0 w 3161109"/>
                <a:gd name="connsiteY0" fmla="*/ 0 h 648000"/>
                <a:gd name="connsiteX1" fmla="*/ 3161109 w 3161109"/>
                <a:gd name="connsiteY1" fmla="*/ 0 h 648000"/>
                <a:gd name="connsiteX2" fmla="*/ 3161109 w 3161109"/>
                <a:gd name="connsiteY2" fmla="*/ 648000 h 648000"/>
                <a:gd name="connsiteX3" fmla="*/ 0 w 3161109"/>
                <a:gd name="connsiteY3" fmla="*/ 648000 h 648000"/>
                <a:gd name="connsiteX4" fmla="*/ 0 w 3161109"/>
                <a:gd name="connsiteY4" fmla="*/ 0 h 6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1109" h="648000">
                  <a:moveTo>
                    <a:pt x="0" y="0"/>
                  </a:moveTo>
                  <a:lnTo>
                    <a:pt x="3161109" y="0"/>
                  </a:lnTo>
                  <a:lnTo>
                    <a:pt x="3161109" y="648000"/>
                  </a:lnTo>
                  <a:lnTo>
                    <a:pt x="0" y="64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1" algn="ctr" defTabSz="1600200">
                <a:lnSpc>
                  <a:spcPct val="90000"/>
                </a:lnSpc>
                <a:spcBef>
                  <a:spcPct val="0"/>
                </a:spcBef>
                <a:spcAft>
                  <a:spcPct val="15000"/>
                </a:spcAft>
              </a:pPr>
              <a:r>
                <a:rPr lang="en-US" sz="3600" kern="1200" dirty="0">
                  <a:solidFill>
                    <a:schemeClr val="tx1">
                      <a:lumMod val="50000"/>
                    </a:schemeClr>
                  </a:solidFill>
                </a:rPr>
                <a:t>Execute</a:t>
              </a:r>
            </a:p>
          </p:txBody>
        </p:sp>
      </p:grpSp>
    </p:spTree>
    <p:extLst>
      <p:ext uri="{BB962C8B-B14F-4D97-AF65-F5344CB8AC3E}">
        <p14:creationId xmlns:p14="http://schemas.microsoft.com/office/powerpoint/2010/main" val="1007965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5816241-56D9-0D1F-5629-C3EA47532FEA}"/>
              </a:ext>
            </a:extLst>
          </p:cNvPr>
          <p:cNvSpPr>
            <a:spLocks noGrp="1"/>
          </p:cNvSpPr>
          <p:nvPr>
            <p:ph type="body" sz="quarter" idx="14"/>
          </p:nvPr>
        </p:nvSpPr>
        <p:spPr>
          <a:xfrm>
            <a:off x="381000" y="2019797"/>
            <a:ext cx="5334000" cy="2667000"/>
          </a:xfrm>
        </p:spPr>
        <p:txBody>
          <a:bodyPr/>
          <a:lstStyle/>
          <a:p>
            <a:r>
              <a:rPr lang="en-US" dirty="0"/>
              <a:t>Three month assessment for a role called Convergence Architect</a:t>
            </a:r>
          </a:p>
          <a:p>
            <a:r>
              <a:rPr lang="en-US" dirty="0"/>
              <a:t>Company had multiple products across different groups</a:t>
            </a:r>
          </a:p>
          <a:p>
            <a:pPr marL="342900" indent="-342900">
              <a:buFont typeface="Arial" panose="020B0604020202020204" pitchFamily="34" charset="0"/>
              <a:buChar char="•"/>
            </a:pPr>
            <a:r>
              <a:rPr lang="en-US" dirty="0"/>
              <a:t>Executives wanted to combine them into a new SaaS offering that was being developed</a:t>
            </a:r>
          </a:p>
          <a:p>
            <a:pPr marL="342900" indent="-342900">
              <a:buFont typeface="Arial" panose="020B0604020202020204" pitchFamily="34" charset="0"/>
              <a:buChar char="•"/>
            </a:pPr>
            <a:r>
              <a:rPr lang="en-US" dirty="0"/>
              <a:t>Exec perception was that this was “easy”, but our stakeholder said “I don’t know how to do this”</a:t>
            </a:r>
          </a:p>
          <a:p>
            <a:pPr marL="342900" indent="-342900">
              <a:buFont typeface="Arial" panose="020B0604020202020204" pitchFamily="34" charset="0"/>
              <a:buChar char="•"/>
            </a:pPr>
            <a:endParaRPr lang="en-US" dirty="0"/>
          </a:p>
        </p:txBody>
      </p:sp>
      <p:sp>
        <p:nvSpPr>
          <p:cNvPr id="8" name="Picture Placeholder 7">
            <a:extLst>
              <a:ext uri="{FF2B5EF4-FFF2-40B4-BE49-F238E27FC236}">
                <a16:creationId xmlns:a16="http://schemas.microsoft.com/office/drawing/2014/main" id="{08AFD33C-F0F3-3C3C-7A7E-D78224B46811}"/>
              </a:ext>
            </a:extLst>
          </p:cNvPr>
          <p:cNvSpPr>
            <a:spLocks noGrp="1"/>
          </p:cNvSpPr>
          <p:nvPr>
            <p:ph type="pic" idx="1"/>
          </p:nvPr>
        </p:nvSpPr>
        <p:spPr/>
        <p:txBody>
          <a:bodyPr/>
          <a:lstStyle/>
          <a:p>
            <a:endParaRPr lang="en-US"/>
          </a:p>
        </p:txBody>
      </p:sp>
      <p:sp>
        <p:nvSpPr>
          <p:cNvPr id="6" name="Freeform 144">
            <a:extLst>
              <a:ext uri="{FF2B5EF4-FFF2-40B4-BE49-F238E27FC236}">
                <a16:creationId xmlns:a16="http://schemas.microsoft.com/office/drawing/2014/main" id="{7991A751-C83B-02C5-54B1-9E7F3A3A0ADD}"/>
              </a:ext>
            </a:extLst>
          </p:cNvPr>
          <p:cNvSpPr>
            <a:spLocks noChangeAspect="1"/>
          </p:cNvSpPr>
          <p:nvPr/>
        </p:nvSpPr>
        <p:spPr bwMode="auto">
          <a:xfrm>
            <a:off x="8413778" y="2019797"/>
            <a:ext cx="1460444" cy="2818406"/>
          </a:xfrm>
          <a:custGeom>
            <a:avLst/>
            <a:gdLst>
              <a:gd name="T0" fmla="*/ 116 w 154"/>
              <a:gd name="T1" fmla="*/ 167 h 297"/>
              <a:gd name="T2" fmla="*/ 83 w 154"/>
              <a:gd name="T3" fmla="*/ 119 h 297"/>
              <a:gd name="T4" fmla="*/ 83 w 154"/>
              <a:gd name="T5" fmla="*/ 18 h 297"/>
              <a:gd name="T6" fmla="*/ 83 w 154"/>
              <a:gd name="T7" fmla="*/ 17 h 297"/>
              <a:gd name="T8" fmla="*/ 83 w 154"/>
              <a:gd name="T9" fmla="*/ 17 h 297"/>
              <a:gd name="T10" fmla="*/ 109 w 154"/>
              <a:gd name="T11" fmla="*/ 34 h 297"/>
              <a:gd name="T12" fmla="*/ 118 w 154"/>
              <a:gd name="T13" fmla="*/ 33 h 297"/>
              <a:gd name="T14" fmla="*/ 119 w 154"/>
              <a:gd name="T15" fmla="*/ 30 h 297"/>
              <a:gd name="T16" fmla="*/ 116 w 154"/>
              <a:gd name="T17" fmla="*/ 25 h 297"/>
              <a:gd name="T18" fmla="*/ 80 w 154"/>
              <a:gd name="T19" fmla="*/ 1 h 297"/>
              <a:gd name="T20" fmla="*/ 80 w 154"/>
              <a:gd name="T21" fmla="*/ 1 h 297"/>
              <a:gd name="T22" fmla="*/ 80 w 154"/>
              <a:gd name="T23" fmla="*/ 1 h 297"/>
              <a:gd name="T24" fmla="*/ 80 w 154"/>
              <a:gd name="T25" fmla="*/ 1 h 297"/>
              <a:gd name="T26" fmla="*/ 79 w 154"/>
              <a:gd name="T27" fmla="*/ 0 h 297"/>
              <a:gd name="T28" fmla="*/ 79 w 154"/>
              <a:gd name="T29" fmla="*/ 0 h 297"/>
              <a:gd name="T30" fmla="*/ 77 w 154"/>
              <a:gd name="T31" fmla="*/ 0 h 297"/>
              <a:gd name="T32" fmla="*/ 77 w 154"/>
              <a:gd name="T33" fmla="*/ 0 h 297"/>
              <a:gd name="T34" fmla="*/ 76 w 154"/>
              <a:gd name="T35" fmla="*/ 0 h 297"/>
              <a:gd name="T36" fmla="*/ 75 w 154"/>
              <a:gd name="T37" fmla="*/ 0 h 297"/>
              <a:gd name="T38" fmla="*/ 74 w 154"/>
              <a:gd name="T39" fmla="*/ 1 h 297"/>
              <a:gd name="T40" fmla="*/ 74 w 154"/>
              <a:gd name="T41" fmla="*/ 1 h 297"/>
              <a:gd name="T42" fmla="*/ 74 w 154"/>
              <a:gd name="T43" fmla="*/ 1 h 297"/>
              <a:gd name="T44" fmla="*/ 74 w 154"/>
              <a:gd name="T45" fmla="*/ 1 h 297"/>
              <a:gd name="T46" fmla="*/ 38 w 154"/>
              <a:gd name="T47" fmla="*/ 25 h 297"/>
              <a:gd name="T48" fmla="*/ 37 w 154"/>
              <a:gd name="T49" fmla="*/ 33 h 297"/>
              <a:gd name="T50" fmla="*/ 45 w 154"/>
              <a:gd name="T51" fmla="*/ 34 h 297"/>
              <a:gd name="T52" fmla="*/ 71 w 154"/>
              <a:gd name="T53" fmla="*/ 17 h 297"/>
              <a:gd name="T54" fmla="*/ 71 w 154"/>
              <a:gd name="T55" fmla="*/ 17 h 297"/>
              <a:gd name="T56" fmla="*/ 71 w 154"/>
              <a:gd name="T57" fmla="*/ 18 h 297"/>
              <a:gd name="T58" fmla="*/ 71 w 154"/>
              <a:gd name="T59" fmla="*/ 119 h 297"/>
              <a:gd name="T60" fmla="*/ 38 w 154"/>
              <a:gd name="T61" fmla="*/ 167 h 297"/>
              <a:gd name="T62" fmla="*/ 0 w 154"/>
              <a:gd name="T63" fmla="*/ 226 h 297"/>
              <a:gd name="T64" fmla="*/ 0 w 154"/>
              <a:gd name="T65" fmla="*/ 255 h 297"/>
              <a:gd name="T66" fmla="*/ 0 w 154"/>
              <a:gd name="T67" fmla="*/ 280 h 297"/>
              <a:gd name="T68" fmla="*/ 0 w 154"/>
              <a:gd name="T69" fmla="*/ 291 h 297"/>
              <a:gd name="T70" fmla="*/ 6 w 154"/>
              <a:gd name="T71" fmla="*/ 297 h 297"/>
              <a:gd name="T72" fmla="*/ 12 w 154"/>
              <a:gd name="T73" fmla="*/ 291 h 297"/>
              <a:gd name="T74" fmla="*/ 12 w 154"/>
              <a:gd name="T75" fmla="*/ 280 h 297"/>
              <a:gd name="T76" fmla="*/ 12 w 154"/>
              <a:gd name="T77" fmla="*/ 280 h 297"/>
              <a:gd name="T78" fmla="*/ 12 w 154"/>
              <a:gd name="T79" fmla="*/ 226 h 297"/>
              <a:gd name="T80" fmla="*/ 45 w 154"/>
              <a:gd name="T81" fmla="*/ 177 h 297"/>
              <a:gd name="T82" fmla="*/ 77 w 154"/>
              <a:gd name="T83" fmla="*/ 146 h 297"/>
              <a:gd name="T84" fmla="*/ 109 w 154"/>
              <a:gd name="T85" fmla="*/ 177 h 297"/>
              <a:gd name="T86" fmla="*/ 142 w 154"/>
              <a:gd name="T87" fmla="*/ 226 h 297"/>
              <a:gd name="T88" fmla="*/ 142 w 154"/>
              <a:gd name="T89" fmla="*/ 280 h 297"/>
              <a:gd name="T90" fmla="*/ 142 w 154"/>
              <a:gd name="T91" fmla="*/ 280 h 297"/>
              <a:gd name="T92" fmla="*/ 142 w 154"/>
              <a:gd name="T93" fmla="*/ 291 h 297"/>
              <a:gd name="T94" fmla="*/ 148 w 154"/>
              <a:gd name="T95" fmla="*/ 297 h 297"/>
              <a:gd name="T96" fmla="*/ 154 w 154"/>
              <a:gd name="T97" fmla="*/ 291 h 297"/>
              <a:gd name="T98" fmla="*/ 154 w 154"/>
              <a:gd name="T99" fmla="*/ 280 h 297"/>
              <a:gd name="T100" fmla="*/ 154 w 154"/>
              <a:gd name="T101" fmla="*/ 255 h 297"/>
              <a:gd name="T102" fmla="*/ 154 w 154"/>
              <a:gd name="T103" fmla="*/ 226 h 297"/>
              <a:gd name="T104" fmla="*/ 116 w 154"/>
              <a:gd name="T105" fmla="*/ 16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4" h="297">
                <a:moveTo>
                  <a:pt x="116" y="167"/>
                </a:moveTo>
                <a:cubicBezTo>
                  <a:pt x="98" y="156"/>
                  <a:pt x="83" y="146"/>
                  <a:pt x="83" y="119"/>
                </a:cubicBezTo>
                <a:cubicBezTo>
                  <a:pt x="83" y="18"/>
                  <a:pt x="83" y="18"/>
                  <a:pt x="83" y="18"/>
                </a:cubicBezTo>
                <a:cubicBezTo>
                  <a:pt x="83" y="18"/>
                  <a:pt x="83" y="17"/>
                  <a:pt x="83" y="17"/>
                </a:cubicBezTo>
                <a:cubicBezTo>
                  <a:pt x="83" y="17"/>
                  <a:pt x="83" y="17"/>
                  <a:pt x="83" y="17"/>
                </a:cubicBezTo>
                <a:cubicBezTo>
                  <a:pt x="109" y="34"/>
                  <a:pt x="109" y="34"/>
                  <a:pt x="109" y="34"/>
                </a:cubicBezTo>
                <a:cubicBezTo>
                  <a:pt x="112" y="36"/>
                  <a:pt x="116" y="36"/>
                  <a:pt x="118" y="33"/>
                </a:cubicBezTo>
                <a:cubicBezTo>
                  <a:pt x="118" y="32"/>
                  <a:pt x="119" y="31"/>
                  <a:pt x="119" y="30"/>
                </a:cubicBezTo>
                <a:cubicBezTo>
                  <a:pt x="119" y="28"/>
                  <a:pt x="118" y="26"/>
                  <a:pt x="116" y="25"/>
                </a:cubicBezTo>
                <a:cubicBezTo>
                  <a:pt x="80" y="1"/>
                  <a:pt x="80" y="1"/>
                  <a:pt x="80" y="1"/>
                </a:cubicBezTo>
                <a:cubicBezTo>
                  <a:pt x="80" y="1"/>
                  <a:pt x="80" y="1"/>
                  <a:pt x="80" y="1"/>
                </a:cubicBezTo>
                <a:cubicBezTo>
                  <a:pt x="80" y="1"/>
                  <a:pt x="80" y="1"/>
                  <a:pt x="80" y="1"/>
                </a:cubicBezTo>
                <a:cubicBezTo>
                  <a:pt x="80" y="1"/>
                  <a:pt x="80" y="1"/>
                  <a:pt x="80" y="1"/>
                </a:cubicBezTo>
                <a:cubicBezTo>
                  <a:pt x="80" y="1"/>
                  <a:pt x="79" y="0"/>
                  <a:pt x="79" y="0"/>
                </a:cubicBezTo>
                <a:cubicBezTo>
                  <a:pt x="79" y="0"/>
                  <a:pt x="79" y="0"/>
                  <a:pt x="79" y="0"/>
                </a:cubicBezTo>
                <a:cubicBezTo>
                  <a:pt x="78" y="0"/>
                  <a:pt x="78" y="0"/>
                  <a:pt x="77" y="0"/>
                </a:cubicBezTo>
                <a:cubicBezTo>
                  <a:pt x="77" y="0"/>
                  <a:pt x="77" y="0"/>
                  <a:pt x="77" y="0"/>
                </a:cubicBezTo>
                <a:cubicBezTo>
                  <a:pt x="76" y="0"/>
                  <a:pt x="76" y="0"/>
                  <a:pt x="76" y="0"/>
                </a:cubicBezTo>
                <a:cubicBezTo>
                  <a:pt x="75" y="0"/>
                  <a:pt x="75" y="0"/>
                  <a:pt x="75" y="0"/>
                </a:cubicBezTo>
                <a:cubicBezTo>
                  <a:pt x="75" y="0"/>
                  <a:pt x="74" y="1"/>
                  <a:pt x="74" y="1"/>
                </a:cubicBezTo>
                <a:cubicBezTo>
                  <a:pt x="74" y="1"/>
                  <a:pt x="74" y="1"/>
                  <a:pt x="74" y="1"/>
                </a:cubicBezTo>
                <a:cubicBezTo>
                  <a:pt x="74" y="1"/>
                  <a:pt x="74" y="1"/>
                  <a:pt x="74" y="1"/>
                </a:cubicBezTo>
                <a:cubicBezTo>
                  <a:pt x="74" y="1"/>
                  <a:pt x="74" y="1"/>
                  <a:pt x="74" y="1"/>
                </a:cubicBezTo>
                <a:cubicBezTo>
                  <a:pt x="38" y="25"/>
                  <a:pt x="38" y="25"/>
                  <a:pt x="38" y="25"/>
                </a:cubicBezTo>
                <a:cubicBezTo>
                  <a:pt x="35" y="26"/>
                  <a:pt x="35" y="30"/>
                  <a:pt x="37" y="33"/>
                </a:cubicBezTo>
                <a:cubicBezTo>
                  <a:pt x="38" y="36"/>
                  <a:pt x="42" y="36"/>
                  <a:pt x="45" y="34"/>
                </a:cubicBezTo>
                <a:cubicBezTo>
                  <a:pt x="71" y="17"/>
                  <a:pt x="71" y="17"/>
                  <a:pt x="71" y="17"/>
                </a:cubicBezTo>
                <a:cubicBezTo>
                  <a:pt x="71" y="17"/>
                  <a:pt x="71" y="17"/>
                  <a:pt x="71" y="17"/>
                </a:cubicBezTo>
                <a:cubicBezTo>
                  <a:pt x="71" y="17"/>
                  <a:pt x="71" y="18"/>
                  <a:pt x="71" y="18"/>
                </a:cubicBezTo>
                <a:cubicBezTo>
                  <a:pt x="71" y="119"/>
                  <a:pt x="71" y="119"/>
                  <a:pt x="71" y="119"/>
                </a:cubicBezTo>
                <a:cubicBezTo>
                  <a:pt x="71" y="146"/>
                  <a:pt x="56" y="156"/>
                  <a:pt x="38" y="167"/>
                </a:cubicBezTo>
                <a:cubicBezTo>
                  <a:pt x="20" y="179"/>
                  <a:pt x="0" y="193"/>
                  <a:pt x="0" y="226"/>
                </a:cubicBezTo>
                <a:cubicBezTo>
                  <a:pt x="0" y="255"/>
                  <a:pt x="0" y="255"/>
                  <a:pt x="0" y="255"/>
                </a:cubicBezTo>
                <a:cubicBezTo>
                  <a:pt x="0" y="280"/>
                  <a:pt x="0" y="280"/>
                  <a:pt x="0" y="280"/>
                </a:cubicBezTo>
                <a:cubicBezTo>
                  <a:pt x="0" y="291"/>
                  <a:pt x="0" y="291"/>
                  <a:pt x="0" y="291"/>
                </a:cubicBezTo>
                <a:cubicBezTo>
                  <a:pt x="0" y="294"/>
                  <a:pt x="3" y="297"/>
                  <a:pt x="6" y="297"/>
                </a:cubicBezTo>
                <a:cubicBezTo>
                  <a:pt x="9" y="297"/>
                  <a:pt x="12" y="294"/>
                  <a:pt x="12" y="291"/>
                </a:cubicBezTo>
                <a:cubicBezTo>
                  <a:pt x="12" y="280"/>
                  <a:pt x="12" y="280"/>
                  <a:pt x="12" y="280"/>
                </a:cubicBezTo>
                <a:cubicBezTo>
                  <a:pt x="12" y="280"/>
                  <a:pt x="12" y="280"/>
                  <a:pt x="12" y="280"/>
                </a:cubicBezTo>
                <a:cubicBezTo>
                  <a:pt x="12" y="226"/>
                  <a:pt x="12" y="226"/>
                  <a:pt x="12" y="226"/>
                </a:cubicBezTo>
                <a:cubicBezTo>
                  <a:pt x="12" y="199"/>
                  <a:pt x="27" y="189"/>
                  <a:pt x="45" y="177"/>
                </a:cubicBezTo>
                <a:cubicBezTo>
                  <a:pt x="57" y="169"/>
                  <a:pt x="70" y="161"/>
                  <a:pt x="77" y="146"/>
                </a:cubicBezTo>
                <a:cubicBezTo>
                  <a:pt x="84" y="161"/>
                  <a:pt x="97" y="169"/>
                  <a:pt x="109" y="177"/>
                </a:cubicBezTo>
                <a:cubicBezTo>
                  <a:pt x="127" y="189"/>
                  <a:pt x="142" y="199"/>
                  <a:pt x="142" y="226"/>
                </a:cubicBezTo>
                <a:cubicBezTo>
                  <a:pt x="142" y="280"/>
                  <a:pt x="142" y="280"/>
                  <a:pt x="142" y="280"/>
                </a:cubicBezTo>
                <a:cubicBezTo>
                  <a:pt x="142" y="280"/>
                  <a:pt x="142" y="280"/>
                  <a:pt x="142" y="280"/>
                </a:cubicBezTo>
                <a:cubicBezTo>
                  <a:pt x="142" y="291"/>
                  <a:pt x="142" y="291"/>
                  <a:pt x="142" y="291"/>
                </a:cubicBezTo>
                <a:cubicBezTo>
                  <a:pt x="142" y="294"/>
                  <a:pt x="145" y="297"/>
                  <a:pt x="148" y="297"/>
                </a:cubicBezTo>
                <a:cubicBezTo>
                  <a:pt x="152" y="297"/>
                  <a:pt x="154" y="294"/>
                  <a:pt x="154" y="291"/>
                </a:cubicBezTo>
                <a:cubicBezTo>
                  <a:pt x="154" y="280"/>
                  <a:pt x="154" y="280"/>
                  <a:pt x="154" y="280"/>
                </a:cubicBezTo>
                <a:cubicBezTo>
                  <a:pt x="154" y="255"/>
                  <a:pt x="154" y="255"/>
                  <a:pt x="154" y="255"/>
                </a:cubicBezTo>
                <a:cubicBezTo>
                  <a:pt x="154" y="226"/>
                  <a:pt x="154" y="226"/>
                  <a:pt x="154" y="226"/>
                </a:cubicBezTo>
                <a:cubicBezTo>
                  <a:pt x="154" y="193"/>
                  <a:pt x="134" y="179"/>
                  <a:pt x="116" y="167"/>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2"/>
              </a:solidFill>
              <a:effectLst/>
              <a:uLnTx/>
              <a:uFillTx/>
              <a:cs typeface="Arial" charset="0"/>
            </a:endParaRPr>
          </a:p>
        </p:txBody>
      </p:sp>
      <p:sp>
        <p:nvSpPr>
          <p:cNvPr id="11" name="Title 3">
            <a:extLst>
              <a:ext uri="{FF2B5EF4-FFF2-40B4-BE49-F238E27FC236}">
                <a16:creationId xmlns:a16="http://schemas.microsoft.com/office/drawing/2014/main" id="{A5DA64AD-0C13-BB30-B6D0-26CCDEE2824C}"/>
              </a:ext>
            </a:extLst>
          </p:cNvPr>
          <p:cNvSpPr txBox="1">
            <a:spLocks/>
          </p:cNvSpPr>
          <p:nvPr/>
        </p:nvSpPr>
        <p:spPr>
          <a:xfrm>
            <a:off x="381000" y="362211"/>
            <a:ext cx="11430000" cy="460847"/>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dirty="0"/>
              <a:t>The engagement</a:t>
            </a:r>
          </a:p>
        </p:txBody>
      </p:sp>
    </p:spTree>
    <p:extLst>
      <p:ext uri="{BB962C8B-B14F-4D97-AF65-F5344CB8AC3E}">
        <p14:creationId xmlns:p14="http://schemas.microsoft.com/office/powerpoint/2010/main" val="3416859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5816241-56D9-0D1F-5629-C3EA47532FEA}"/>
              </a:ext>
            </a:extLst>
          </p:cNvPr>
          <p:cNvSpPr>
            <a:spLocks noGrp="1"/>
          </p:cNvSpPr>
          <p:nvPr>
            <p:ph type="body" sz="quarter" idx="14"/>
          </p:nvPr>
        </p:nvSpPr>
        <p:spPr>
          <a:xfrm>
            <a:off x="6286500" y="1500927"/>
            <a:ext cx="5334000" cy="2667000"/>
          </a:xfrm>
        </p:spPr>
        <p:txBody>
          <a:bodyPr/>
          <a:lstStyle/>
          <a:p>
            <a:pPr marL="342900" indent="-342900">
              <a:buFont typeface="Arial" panose="020B0604020202020204" pitchFamily="34" charset="0"/>
              <a:buChar char="•"/>
            </a:pPr>
            <a:r>
              <a:rPr lang="en-US" dirty="0"/>
              <a:t>Client executive stakeholder wants a detailed roadmap and to execute a POC</a:t>
            </a:r>
          </a:p>
          <a:p>
            <a:pPr marL="342900" indent="-342900">
              <a:buFont typeface="Arial" panose="020B0604020202020204" pitchFamily="34" charset="0"/>
              <a:buChar char="•"/>
            </a:pPr>
            <a:r>
              <a:rPr lang="en-US" dirty="0"/>
              <a:t>Accenture leader wants to fulfill the SOW terms so we get paid</a:t>
            </a:r>
          </a:p>
          <a:p>
            <a:pPr marL="342900" indent="-342900">
              <a:buFont typeface="Arial" panose="020B0604020202020204" pitchFamily="34" charset="0"/>
              <a:buChar char="•"/>
            </a:pPr>
            <a:r>
              <a:rPr lang="en-US" dirty="0"/>
              <a:t>Client architect wanted to highlight the questionable strategic value</a:t>
            </a:r>
          </a:p>
          <a:p>
            <a:pPr marL="342900" indent="-342900">
              <a:buFont typeface="Arial" panose="020B0604020202020204" pitchFamily="34" charset="0"/>
              <a:buChar char="•"/>
            </a:pPr>
            <a:r>
              <a:rPr lang="en-US" dirty="0"/>
              <a:t>Accenture architect wanted to validate the proposed Landing Zone architecture</a:t>
            </a:r>
          </a:p>
          <a:p>
            <a:pPr marL="342900" indent="-342900">
              <a:buFont typeface="Arial" panose="020B0604020202020204" pitchFamily="34" charset="0"/>
              <a:buChar char="•"/>
            </a:pPr>
            <a:r>
              <a:rPr lang="en-US" dirty="0"/>
              <a:t>Product groups wanted nothing to do with the entire affair</a:t>
            </a:r>
          </a:p>
        </p:txBody>
      </p:sp>
      <p:sp>
        <p:nvSpPr>
          <p:cNvPr id="8" name="Picture Placeholder 7">
            <a:extLst>
              <a:ext uri="{FF2B5EF4-FFF2-40B4-BE49-F238E27FC236}">
                <a16:creationId xmlns:a16="http://schemas.microsoft.com/office/drawing/2014/main" id="{08AFD33C-F0F3-3C3C-7A7E-D78224B46811}"/>
              </a:ext>
            </a:extLst>
          </p:cNvPr>
          <p:cNvSpPr>
            <a:spLocks noGrp="1"/>
          </p:cNvSpPr>
          <p:nvPr>
            <p:ph type="pic" idx="1"/>
          </p:nvPr>
        </p:nvSpPr>
        <p:spPr>
          <a:xfrm>
            <a:off x="0" y="8880"/>
            <a:ext cx="6096000" cy="6857999"/>
          </a:xfrm>
        </p:spPr>
        <p:txBody>
          <a:bodyPr/>
          <a:lstStyle/>
          <a:p>
            <a:endParaRPr lang="en-US"/>
          </a:p>
        </p:txBody>
      </p:sp>
      <p:sp>
        <p:nvSpPr>
          <p:cNvPr id="11" name="Title 3">
            <a:extLst>
              <a:ext uri="{FF2B5EF4-FFF2-40B4-BE49-F238E27FC236}">
                <a16:creationId xmlns:a16="http://schemas.microsoft.com/office/drawing/2014/main" id="{A5DA64AD-0C13-BB30-B6D0-26CCDEE2824C}"/>
              </a:ext>
            </a:extLst>
          </p:cNvPr>
          <p:cNvSpPr txBox="1">
            <a:spLocks/>
          </p:cNvSpPr>
          <p:nvPr/>
        </p:nvSpPr>
        <p:spPr>
          <a:xfrm>
            <a:off x="381000" y="362211"/>
            <a:ext cx="11430000" cy="460847"/>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a:lstStyle>
          <a:p>
            <a:r>
              <a:rPr lang="en-US" dirty="0"/>
              <a:t>Mapping The Territory</a:t>
            </a:r>
          </a:p>
        </p:txBody>
      </p:sp>
      <p:grpSp>
        <p:nvGrpSpPr>
          <p:cNvPr id="2" name="Group 64">
            <a:extLst>
              <a:ext uri="{FF2B5EF4-FFF2-40B4-BE49-F238E27FC236}">
                <a16:creationId xmlns:a16="http://schemas.microsoft.com/office/drawing/2014/main" id="{D144090A-76A0-EA09-4969-5F4011339AC1}"/>
              </a:ext>
            </a:extLst>
          </p:cNvPr>
          <p:cNvGrpSpPr>
            <a:grpSpLocks noChangeAspect="1"/>
          </p:cNvGrpSpPr>
          <p:nvPr/>
        </p:nvGrpSpPr>
        <p:grpSpPr bwMode="auto">
          <a:xfrm>
            <a:off x="1700718" y="2081723"/>
            <a:ext cx="2694564" cy="2694554"/>
            <a:chOff x="529" y="1887"/>
            <a:chExt cx="426" cy="426"/>
          </a:xfrm>
          <a:solidFill>
            <a:srgbClr val="000000"/>
          </a:solidFill>
        </p:grpSpPr>
        <p:sp>
          <p:nvSpPr>
            <p:cNvPr id="3" name="Freeform 65">
              <a:extLst>
                <a:ext uri="{FF2B5EF4-FFF2-40B4-BE49-F238E27FC236}">
                  <a16:creationId xmlns:a16="http://schemas.microsoft.com/office/drawing/2014/main" id="{45E6692C-BA17-C3FA-14F8-7CBCCB021FB7}"/>
                </a:ext>
              </a:extLst>
            </p:cNvPr>
            <p:cNvSpPr>
              <a:spLocks/>
            </p:cNvSpPr>
            <p:nvPr/>
          </p:nvSpPr>
          <p:spPr bwMode="auto">
            <a:xfrm>
              <a:off x="529" y="1887"/>
              <a:ext cx="426" cy="426"/>
            </a:xfrm>
            <a:custGeom>
              <a:avLst/>
              <a:gdLst>
                <a:gd name="T0" fmla="*/ 144 w 288"/>
                <a:gd name="T1" fmla="*/ 288 h 288"/>
                <a:gd name="T2" fmla="*/ 0 w 288"/>
                <a:gd name="T3" fmla="*/ 144 h 288"/>
                <a:gd name="T4" fmla="*/ 144 w 288"/>
                <a:gd name="T5" fmla="*/ 0 h 288"/>
                <a:gd name="T6" fmla="*/ 288 w 288"/>
                <a:gd name="T7" fmla="*/ 144 h 288"/>
                <a:gd name="T8" fmla="*/ 282 w 288"/>
                <a:gd name="T9" fmla="*/ 150 h 288"/>
                <a:gd name="T10" fmla="*/ 276 w 288"/>
                <a:gd name="T11" fmla="*/ 144 h 288"/>
                <a:gd name="T12" fmla="*/ 144 w 288"/>
                <a:gd name="T13" fmla="*/ 12 h 288"/>
                <a:gd name="T14" fmla="*/ 12 w 288"/>
                <a:gd name="T15" fmla="*/ 144 h 288"/>
                <a:gd name="T16" fmla="*/ 144 w 288"/>
                <a:gd name="T17" fmla="*/ 276 h 288"/>
                <a:gd name="T18" fmla="*/ 150 w 288"/>
                <a:gd name="T19" fmla="*/ 282 h 288"/>
                <a:gd name="T20" fmla="*/ 144 w 288"/>
                <a:gd name="T21"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288">
                  <a:moveTo>
                    <a:pt x="144" y="288"/>
                  </a:moveTo>
                  <a:cubicBezTo>
                    <a:pt x="64" y="288"/>
                    <a:pt x="0" y="224"/>
                    <a:pt x="0" y="144"/>
                  </a:cubicBezTo>
                  <a:cubicBezTo>
                    <a:pt x="0" y="65"/>
                    <a:pt x="64" y="0"/>
                    <a:pt x="144" y="0"/>
                  </a:cubicBezTo>
                  <a:cubicBezTo>
                    <a:pt x="223" y="0"/>
                    <a:pt x="288" y="65"/>
                    <a:pt x="288" y="144"/>
                  </a:cubicBezTo>
                  <a:cubicBezTo>
                    <a:pt x="288" y="148"/>
                    <a:pt x="285" y="150"/>
                    <a:pt x="282" y="150"/>
                  </a:cubicBezTo>
                  <a:cubicBezTo>
                    <a:pt x="278" y="150"/>
                    <a:pt x="276" y="148"/>
                    <a:pt x="276" y="144"/>
                  </a:cubicBezTo>
                  <a:cubicBezTo>
                    <a:pt x="276" y="71"/>
                    <a:pt x="216" y="12"/>
                    <a:pt x="144" y="12"/>
                  </a:cubicBezTo>
                  <a:cubicBezTo>
                    <a:pt x="71" y="12"/>
                    <a:pt x="12" y="71"/>
                    <a:pt x="12" y="144"/>
                  </a:cubicBezTo>
                  <a:cubicBezTo>
                    <a:pt x="12" y="217"/>
                    <a:pt x="71" y="276"/>
                    <a:pt x="144" y="276"/>
                  </a:cubicBezTo>
                  <a:cubicBezTo>
                    <a:pt x="147" y="276"/>
                    <a:pt x="150" y="279"/>
                    <a:pt x="150" y="282"/>
                  </a:cubicBezTo>
                  <a:cubicBezTo>
                    <a:pt x="150" y="286"/>
                    <a:pt x="147" y="288"/>
                    <a:pt x="144" y="2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4" name="Freeform 66">
              <a:extLst>
                <a:ext uri="{FF2B5EF4-FFF2-40B4-BE49-F238E27FC236}">
                  <a16:creationId xmlns:a16="http://schemas.microsoft.com/office/drawing/2014/main" id="{3C58B6D4-3D93-98A6-0D21-6208F0E3A95B}"/>
                </a:ext>
              </a:extLst>
            </p:cNvPr>
            <p:cNvSpPr>
              <a:spLocks/>
            </p:cNvSpPr>
            <p:nvPr/>
          </p:nvSpPr>
          <p:spPr bwMode="auto">
            <a:xfrm>
              <a:off x="598" y="1894"/>
              <a:ext cx="214" cy="313"/>
            </a:xfrm>
            <a:custGeom>
              <a:avLst/>
              <a:gdLst>
                <a:gd name="T0" fmla="*/ 67 w 144"/>
                <a:gd name="T1" fmla="*/ 211 h 211"/>
                <a:gd name="T2" fmla="*/ 61 w 144"/>
                <a:gd name="T3" fmla="*/ 205 h 211"/>
                <a:gd name="T4" fmla="*/ 61 w 144"/>
                <a:gd name="T5" fmla="*/ 178 h 211"/>
                <a:gd name="T6" fmla="*/ 3 w 144"/>
                <a:gd name="T7" fmla="*/ 132 h 211"/>
                <a:gd name="T8" fmla="*/ 2 w 144"/>
                <a:gd name="T9" fmla="*/ 124 h 211"/>
                <a:gd name="T10" fmla="*/ 29 w 144"/>
                <a:gd name="T11" fmla="*/ 82 h 211"/>
                <a:gd name="T12" fmla="*/ 34 w 144"/>
                <a:gd name="T13" fmla="*/ 79 h 211"/>
                <a:gd name="T14" fmla="*/ 97 w 144"/>
                <a:gd name="T15" fmla="*/ 79 h 211"/>
                <a:gd name="T16" fmla="*/ 97 w 144"/>
                <a:gd name="T17" fmla="*/ 52 h 211"/>
                <a:gd name="T18" fmla="*/ 81 w 144"/>
                <a:gd name="T19" fmla="*/ 42 h 211"/>
                <a:gd name="T20" fmla="*/ 79 w 144"/>
                <a:gd name="T21" fmla="*/ 37 h 211"/>
                <a:gd name="T22" fmla="*/ 82 w 144"/>
                <a:gd name="T23" fmla="*/ 32 h 211"/>
                <a:gd name="T24" fmla="*/ 134 w 144"/>
                <a:gd name="T25" fmla="*/ 2 h 211"/>
                <a:gd name="T26" fmla="*/ 142 w 144"/>
                <a:gd name="T27" fmla="*/ 4 h 211"/>
                <a:gd name="T28" fmla="*/ 140 w 144"/>
                <a:gd name="T29" fmla="*/ 12 h 211"/>
                <a:gd name="T30" fmla="*/ 96 w 144"/>
                <a:gd name="T31" fmla="*/ 38 h 211"/>
                <a:gd name="T32" fmla="*/ 106 w 144"/>
                <a:gd name="T33" fmla="*/ 44 h 211"/>
                <a:gd name="T34" fmla="*/ 109 w 144"/>
                <a:gd name="T35" fmla="*/ 49 h 211"/>
                <a:gd name="T36" fmla="*/ 109 w 144"/>
                <a:gd name="T37" fmla="*/ 85 h 211"/>
                <a:gd name="T38" fmla="*/ 103 w 144"/>
                <a:gd name="T39" fmla="*/ 91 h 211"/>
                <a:gd name="T40" fmla="*/ 37 w 144"/>
                <a:gd name="T41" fmla="*/ 91 h 211"/>
                <a:gd name="T42" fmla="*/ 15 w 144"/>
                <a:gd name="T43" fmla="*/ 126 h 211"/>
                <a:gd name="T44" fmla="*/ 70 w 144"/>
                <a:gd name="T45" fmla="*/ 171 h 211"/>
                <a:gd name="T46" fmla="*/ 73 w 144"/>
                <a:gd name="T47" fmla="*/ 175 h 211"/>
                <a:gd name="T48" fmla="*/ 73 w 144"/>
                <a:gd name="T49" fmla="*/ 205 h 211"/>
                <a:gd name="T50" fmla="*/ 67 w 144"/>
                <a:gd name="T51"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1">
                  <a:moveTo>
                    <a:pt x="67" y="211"/>
                  </a:moveTo>
                  <a:cubicBezTo>
                    <a:pt x="63" y="211"/>
                    <a:pt x="61" y="209"/>
                    <a:pt x="61" y="205"/>
                  </a:cubicBezTo>
                  <a:cubicBezTo>
                    <a:pt x="61" y="178"/>
                    <a:pt x="61" y="178"/>
                    <a:pt x="61" y="178"/>
                  </a:cubicBezTo>
                  <a:cubicBezTo>
                    <a:pt x="3" y="132"/>
                    <a:pt x="3" y="132"/>
                    <a:pt x="3" y="132"/>
                  </a:cubicBezTo>
                  <a:cubicBezTo>
                    <a:pt x="0" y="130"/>
                    <a:pt x="0" y="127"/>
                    <a:pt x="2" y="124"/>
                  </a:cubicBezTo>
                  <a:cubicBezTo>
                    <a:pt x="29" y="82"/>
                    <a:pt x="29" y="82"/>
                    <a:pt x="29" y="82"/>
                  </a:cubicBezTo>
                  <a:cubicBezTo>
                    <a:pt x="30" y="80"/>
                    <a:pt x="32" y="79"/>
                    <a:pt x="34" y="79"/>
                  </a:cubicBezTo>
                  <a:cubicBezTo>
                    <a:pt x="97" y="79"/>
                    <a:pt x="97" y="79"/>
                    <a:pt x="97" y="79"/>
                  </a:cubicBezTo>
                  <a:cubicBezTo>
                    <a:pt x="97" y="52"/>
                    <a:pt x="97" y="52"/>
                    <a:pt x="97" y="52"/>
                  </a:cubicBezTo>
                  <a:cubicBezTo>
                    <a:pt x="81" y="42"/>
                    <a:pt x="81" y="42"/>
                    <a:pt x="81" y="42"/>
                  </a:cubicBezTo>
                  <a:cubicBezTo>
                    <a:pt x="80" y="41"/>
                    <a:pt x="79" y="39"/>
                    <a:pt x="79" y="37"/>
                  </a:cubicBezTo>
                  <a:cubicBezTo>
                    <a:pt x="79" y="35"/>
                    <a:pt x="80" y="33"/>
                    <a:pt x="82" y="32"/>
                  </a:cubicBezTo>
                  <a:cubicBezTo>
                    <a:pt x="134" y="2"/>
                    <a:pt x="134" y="2"/>
                    <a:pt x="134" y="2"/>
                  </a:cubicBezTo>
                  <a:cubicBezTo>
                    <a:pt x="137" y="0"/>
                    <a:pt x="141" y="1"/>
                    <a:pt x="142" y="4"/>
                  </a:cubicBezTo>
                  <a:cubicBezTo>
                    <a:pt x="144" y="7"/>
                    <a:pt x="143" y="11"/>
                    <a:pt x="140" y="12"/>
                  </a:cubicBezTo>
                  <a:cubicBezTo>
                    <a:pt x="96" y="38"/>
                    <a:pt x="96" y="38"/>
                    <a:pt x="96" y="38"/>
                  </a:cubicBezTo>
                  <a:cubicBezTo>
                    <a:pt x="106" y="44"/>
                    <a:pt x="106" y="44"/>
                    <a:pt x="106" y="44"/>
                  </a:cubicBezTo>
                  <a:cubicBezTo>
                    <a:pt x="108" y="45"/>
                    <a:pt x="109" y="47"/>
                    <a:pt x="109" y="49"/>
                  </a:cubicBezTo>
                  <a:cubicBezTo>
                    <a:pt x="109" y="85"/>
                    <a:pt x="109" y="85"/>
                    <a:pt x="109" y="85"/>
                  </a:cubicBezTo>
                  <a:cubicBezTo>
                    <a:pt x="109" y="89"/>
                    <a:pt x="106" y="91"/>
                    <a:pt x="103" y="91"/>
                  </a:cubicBezTo>
                  <a:cubicBezTo>
                    <a:pt x="37" y="91"/>
                    <a:pt x="37" y="91"/>
                    <a:pt x="37" y="91"/>
                  </a:cubicBezTo>
                  <a:cubicBezTo>
                    <a:pt x="15" y="126"/>
                    <a:pt x="15" y="126"/>
                    <a:pt x="15" y="126"/>
                  </a:cubicBezTo>
                  <a:cubicBezTo>
                    <a:pt x="70" y="171"/>
                    <a:pt x="70" y="171"/>
                    <a:pt x="70" y="171"/>
                  </a:cubicBezTo>
                  <a:cubicBezTo>
                    <a:pt x="72" y="172"/>
                    <a:pt x="73" y="173"/>
                    <a:pt x="73" y="175"/>
                  </a:cubicBezTo>
                  <a:cubicBezTo>
                    <a:pt x="73" y="205"/>
                    <a:pt x="73" y="205"/>
                    <a:pt x="73" y="205"/>
                  </a:cubicBezTo>
                  <a:cubicBezTo>
                    <a:pt x="73" y="209"/>
                    <a:pt x="70" y="211"/>
                    <a:pt x="67"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7" name="Freeform 67">
              <a:extLst>
                <a:ext uri="{FF2B5EF4-FFF2-40B4-BE49-F238E27FC236}">
                  <a16:creationId xmlns:a16="http://schemas.microsoft.com/office/drawing/2014/main" id="{5DE67A13-3238-93B8-478B-631B917A705C}"/>
                </a:ext>
              </a:extLst>
            </p:cNvPr>
            <p:cNvSpPr>
              <a:spLocks/>
            </p:cNvSpPr>
            <p:nvPr/>
          </p:nvSpPr>
          <p:spPr bwMode="auto">
            <a:xfrm>
              <a:off x="789" y="1952"/>
              <a:ext cx="113" cy="108"/>
            </a:xfrm>
            <a:custGeom>
              <a:avLst/>
              <a:gdLst>
                <a:gd name="T0" fmla="*/ 7 w 76"/>
                <a:gd name="T1" fmla="*/ 73 h 73"/>
                <a:gd name="T2" fmla="*/ 2 w 76"/>
                <a:gd name="T3" fmla="*/ 71 h 73"/>
                <a:gd name="T4" fmla="*/ 2 w 76"/>
                <a:gd name="T5" fmla="*/ 63 h 73"/>
                <a:gd name="T6" fmla="*/ 23 w 76"/>
                <a:gd name="T7" fmla="*/ 42 h 73"/>
                <a:gd name="T8" fmla="*/ 28 w 76"/>
                <a:gd name="T9" fmla="*/ 40 h 73"/>
                <a:gd name="T10" fmla="*/ 45 w 76"/>
                <a:gd name="T11" fmla="*/ 40 h 73"/>
                <a:gd name="T12" fmla="*/ 64 w 76"/>
                <a:gd name="T13" fmla="*/ 4 h 73"/>
                <a:gd name="T14" fmla="*/ 72 w 76"/>
                <a:gd name="T15" fmla="*/ 2 h 73"/>
                <a:gd name="T16" fmla="*/ 75 w 76"/>
                <a:gd name="T17" fmla="*/ 10 h 73"/>
                <a:gd name="T18" fmla="*/ 54 w 76"/>
                <a:gd name="T19" fmla="*/ 49 h 73"/>
                <a:gd name="T20" fmla="*/ 49 w 76"/>
                <a:gd name="T21" fmla="*/ 52 h 73"/>
                <a:gd name="T22" fmla="*/ 30 w 76"/>
                <a:gd name="T23" fmla="*/ 52 h 73"/>
                <a:gd name="T24" fmla="*/ 11 w 76"/>
                <a:gd name="T25" fmla="*/ 71 h 73"/>
                <a:gd name="T26" fmla="*/ 7 w 76"/>
                <a:gd name="T2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73">
                  <a:moveTo>
                    <a:pt x="7" y="73"/>
                  </a:moveTo>
                  <a:cubicBezTo>
                    <a:pt x="5" y="73"/>
                    <a:pt x="4" y="73"/>
                    <a:pt x="2" y="71"/>
                  </a:cubicBezTo>
                  <a:cubicBezTo>
                    <a:pt x="0" y="69"/>
                    <a:pt x="0" y="65"/>
                    <a:pt x="2" y="63"/>
                  </a:cubicBezTo>
                  <a:cubicBezTo>
                    <a:pt x="23" y="42"/>
                    <a:pt x="23" y="42"/>
                    <a:pt x="23" y="42"/>
                  </a:cubicBezTo>
                  <a:cubicBezTo>
                    <a:pt x="25" y="41"/>
                    <a:pt x="26" y="40"/>
                    <a:pt x="28" y="40"/>
                  </a:cubicBezTo>
                  <a:cubicBezTo>
                    <a:pt x="45" y="40"/>
                    <a:pt x="45" y="40"/>
                    <a:pt x="45" y="40"/>
                  </a:cubicBezTo>
                  <a:cubicBezTo>
                    <a:pt x="64" y="4"/>
                    <a:pt x="64" y="4"/>
                    <a:pt x="64" y="4"/>
                  </a:cubicBezTo>
                  <a:cubicBezTo>
                    <a:pt x="66" y="2"/>
                    <a:pt x="70" y="0"/>
                    <a:pt x="72" y="2"/>
                  </a:cubicBezTo>
                  <a:cubicBezTo>
                    <a:pt x="75" y="4"/>
                    <a:pt x="76" y="7"/>
                    <a:pt x="75" y="10"/>
                  </a:cubicBezTo>
                  <a:cubicBezTo>
                    <a:pt x="54" y="49"/>
                    <a:pt x="54" y="49"/>
                    <a:pt x="54" y="49"/>
                  </a:cubicBezTo>
                  <a:cubicBezTo>
                    <a:pt x="53" y="51"/>
                    <a:pt x="51" y="52"/>
                    <a:pt x="49" y="52"/>
                  </a:cubicBezTo>
                  <a:cubicBezTo>
                    <a:pt x="30" y="52"/>
                    <a:pt x="30" y="52"/>
                    <a:pt x="30" y="52"/>
                  </a:cubicBezTo>
                  <a:cubicBezTo>
                    <a:pt x="11" y="71"/>
                    <a:pt x="11" y="71"/>
                    <a:pt x="11" y="71"/>
                  </a:cubicBezTo>
                  <a:cubicBezTo>
                    <a:pt x="10" y="73"/>
                    <a:pt x="8" y="73"/>
                    <a:pt x="7"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9" name="Freeform 68">
              <a:extLst>
                <a:ext uri="{FF2B5EF4-FFF2-40B4-BE49-F238E27FC236}">
                  <a16:creationId xmlns:a16="http://schemas.microsoft.com/office/drawing/2014/main" id="{3A9E4DD4-A819-A998-7712-23D2EF7AE689}"/>
                </a:ext>
              </a:extLst>
            </p:cNvPr>
            <p:cNvSpPr>
              <a:spLocks noEditPoints="1"/>
            </p:cNvSpPr>
            <p:nvPr/>
          </p:nvSpPr>
          <p:spPr bwMode="auto">
            <a:xfrm>
              <a:off x="724" y="2082"/>
              <a:ext cx="231" cy="231"/>
            </a:xfrm>
            <a:custGeom>
              <a:avLst/>
              <a:gdLst>
                <a:gd name="T0" fmla="*/ 78 w 156"/>
                <a:gd name="T1" fmla="*/ 156 h 156"/>
                <a:gd name="T2" fmla="*/ 0 w 156"/>
                <a:gd name="T3" fmla="*/ 78 h 156"/>
                <a:gd name="T4" fmla="*/ 78 w 156"/>
                <a:gd name="T5" fmla="*/ 0 h 156"/>
                <a:gd name="T6" fmla="*/ 156 w 156"/>
                <a:gd name="T7" fmla="*/ 78 h 156"/>
                <a:gd name="T8" fmla="*/ 78 w 156"/>
                <a:gd name="T9" fmla="*/ 156 h 156"/>
                <a:gd name="T10" fmla="*/ 78 w 156"/>
                <a:gd name="T11" fmla="*/ 12 h 156"/>
                <a:gd name="T12" fmla="*/ 12 w 156"/>
                <a:gd name="T13" fmla="*/ 78 h 156"/>
                <a:gd name="T14" fmla="*/ 78 w 156"/>
                <a:gd name="T15" fmla="*/ 144 h 156"/>
                <a:gd name="T16" fmla="*/ 144 w 156"/>
                <a:gd name="T17" fmla="*/ 78 h 156"/>
                <a:gd name="T18" fmla="*/ 78 w 156"/>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56">
                  <a:moveTo>
                    <a:pt x="78" y="156"/>
                  </a:moveTo>
                  <a:cubicBezTo>
                    <a:pt x="35" y="156"/>
                    <a:pt x="0" y="121"/>
                    <a:pt x="0" y="78"/>
                  </a:cubicBezTo>
                  <a:cubicBezTo>
                    <a:pt x="0" y="35"/>
                    <a:pt x="35" y="0"/>
                    <a:pt x="78" y="0"/>
                  </a:cubicBezTo>
                  <a:cubicBezTo>
                    <a:pt x="121" y="0"/>
                    <a:pt x="156" y="35"/>
                    <a:pt x="156" y="78"/>
                  </a:cubicBezTo>
                  <a:cubicBezTo>
                    <a:pt x="156" y="121"/>
                    <a:pt x="121" y="156"/>
                    <a:pt x="78" y="156"/>
                  </a:cubicBezTo>
                  <a:close/>
                  <a:moveTo>
                    <a:pt x="78" y="12"/>
                  </a:moveTo>
                  <a:cubicBezTo>
                    <a:pt x="41" y="12"/>
                    <a:pt x="12" y="42"/>
                    <a:pt x="12" y="78"/>
                  </a:cubicBezTo>
                  <a:cubicBezTo>
                    <a:pt x="12" y="115"/>
                    <a:pt x="41" y="144"/>
                    <a:pt x="78" y="144"/>
                  </a:cubicBezTo>
                  <a:cubicBezTo>
                    <a:pt x="114" y="144"/>
                    <a:pt x="144" y="115"/>
                    <a:pt x="144" y="78"/>
                  </a:cubicBezTo>
                  <a:cubicBezTo>
                    <a:pt x="144" y="42"/>
                    <a:pt x="114"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10" name="Oval 69">
              <a:extLst>
                <a:ext uri="{FF2B5EF4-FFF2-40B4-BE49-F238E27FC236}">
                  <a16:creationId xmlns:a16="http://schemas.microsoft.com/office/drawing/2014/main" id="{2B287DB0-9595-0392-3F64-C6DD1F99C084}"/>
                </a:ext>
              </a:extLst>
            </p:cNvPr>
            <p:cNvSpPr>
              <a:spLocks noChangeArrowheads="1"/>
            </p:cNvSpPr>
            <p:nvPr/>
          </p:nvSpPr>
          <p:spPr bwMode="auto">
            <a:xfrm>
              <a:off x="829" y="2245"/>
              <a:ext cx="21" cy="2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sp>
          <p:nvSpPr>
            <p:cNvPr id="12" name="Freeform 70">
              <a:extLst>
                <a:ext uri="{FF2B5EF4-FFF2-40B4-BE49-F238E27FC236}">
                  <a16:creationId xmlns:a16="http://schemas.microsoft.com/office/drawing/2014/main" id="{15EA78A0-B7E2-0AF7-DBCD-A45D4F7752B0}"/>
                </a:ext>
              </a:extLst>
            </p:cNvPr>
            <p:cNvSpPr>
              <a:spLocks/>
            </p:cNvSpPr>
            <p:nvPr/>
          </p:nvSpPr>
          <p:spPr bwMode="auto">
            <a:xfrm>
              <a:off x="798" y="2127"/>
              <a:ext cx="82" cy="112"/>
            </a:xfrm>
            <a:custGeom>
              <a:avLst/>
              <a:gdLst>
                <a:gd name="T0" fmla="*/ 28 w 55"/>
                <a:gd name="T1" fmla="*/ 76 h 76"/>
                <a:gd name="T2" fmla="*/ 22 w 55"/>
                <a:gd name="T3" fmla="*/ 70 h 76"/>
                <a:gd name="T4" fmla="*/ 22 w 55"/>
                <a:gd name="T5" fmla="*/ 48 h 76"/>
                <a:gd name="T6" fmla="*/ 28 w 55"/>
                <a:gd name="T7" fmla="*/ 42 h 76"/>
                <a:gd name="T8" fmla="*/ 43 w 55"/>
                <a:gd name="T9" fmla="*/ 27 h 76"/>
                <a:gd name="T10" fmla="*/ 28 w 55"/>
                <a:gd name="T11" fmla="*/ 12 h 76"/>
                <a:gd name="T12" fmla="*/ 12 w 55"/>
                <a:gd name="T13" fmla="*/ 27 h 76"/>
                <a:gd name="T14" fmla="*/ 6 w 55"/>
                <a:gd name="T15" fmla="*/ 33 h 76"/>
                <a:gd name="T16" fmla="*/ 0 w 55"/>
                <a:gd name="T17" fmla="*/ 27 h 76"/>
                <a:gd name="T18" fmla="*/ 28 w 55"/>
                <a:gd name="T19" fmla="*/ 0 h 76"/>
                <a:gd name="T20" fmla="*/ 55 w 55"/>
                <a:gd name="T21" fmla="*/ 27 h 76"/>
                <a:gd name="T22" fmla="*/ 34 w 55"/>
                <a:gd name="T23" fmla="*/ 54 h 76"/>
                <a:gd name="T24" fmla="*/ 34 w 55"/>
                <a:gd name="T25" fmla="*/ 70 h 76"/>
                <a:gd name="T26" fmla="*/ 28 w 55"/>
                <a:gd name="T27"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76">
                  <a:moveTo>
                    <a:pt x="28" y="76"/>
                  </a:moveTo>
                  <a:cubicBezTo>
                    <a:pt x="24" y="76"/>
                    <a:pt x="22" y="73"/>
                    <a:pt x="22" y="70"/>
                  </a:cubicBezTo>
                  <a:cubicBezTo>
                    <a:pt x="22" y="48"/>
                    <a:pt x="22" y="48"/>
                    <a:pt x="22" y="48"/>
                  </a:cubicBezTo>
                  <a:cubicBezTo>
                    <a:pt x="22" y="45"/>
                    <a:pt x="24" y="42"/>
                    <a:pt x="28" y="42"/>
                  </a:cubicBezTo>
                  <a:cubicBezTo>
                    <a:pt x="36" y="42"/>
                    <a:pt x="43" y="35"/>
                    <a:pt x="43" y="27"/>
                  </a:cubicBezTo>
                  <a:cubicBezTo>
                    <a:pt x="43" y="19"/>
                    <a:pt x="36" y="12"/>
                    <a:pt x="28" y="12"/>
                  </a:cubicBezTo>
                  <a:cubicBezTo>
                    <a:pt x="19" y="12"/>
                    <a:pt x="12" y="19"/>
                    <a:pt x="12" y="27"/>
                  </a:cubicBezTo>
                  <a:cubicBezTo>
                    <a:pt x="12" y="30"/>
                    <a:pt x="10" y="33"/>
                    <a:pt x="6" y="33"/>
                  </a:cubicBezTo>
                  <a:cubicBezTo>
                    <a:pt x="3" y="33"/>
                    <a:pt x="0" y="30"/>
                    <a:pt x="0" y="27"/>
                  </a:cubicBezTo>
                  <a:cubicBezTo>
                    <a:pt x="0" y="12"/>
                    <a:pt x="13" y="0"/>
                    <a:pt x="28" y="0"/>
                  </a:cubicBezTo>
                  <a:cubicBezTo>
                    <a:pt x="43" y="0"/>
                    <a:pt x="55" y="12"/>
                    <a:pt x="55" y="27"/>
                  </a:cubicBezTo>
                  <a:cubicBezTo>
                    <a:pt x="55" y="40"/>
                    <a:pt x="46" y="51"/>
                    <a:pt x="34" y="54"/>
                  </a:cubicBezTo>
                  <a:cubicBezTo>
                    <a:pt x="34" y="70"/>
                    <a:pt x="34" y="70"/>
                    <a:pt x="34" y="70"/>
                  </a:cubicBezTo>
                  <a:cubicBezTo>
                    <a:pt x="34" y="73"/>
                    <a:pt x="31" y="76"/>
                    <a:pt x="28"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1800" b="0" i="0" u="none" strike="noStrike" kern="0" cap="none" spc="0" normalizeH="0" baseline="0" noProof="0">
                <a:ln>
                  <a:noFill/>
                </a:ln>
                <a:solidFill>
                  <a:schemeClr val="tx2"/>
                </a:solidFill>
                <a:effectLst/>
                <a:uLnTx/>
                <a:uFillTx/>
                <a:cs typeface="Arial" charset="0"/>
              </a:endParaRPr>
            </a:p>
          </p:txBody>
        </p:sp>
      </p:grpSp>
    </p:spTree>
    <p:extLst>
      <p:ext uri="{BB962C8B-B14F-4D97-AF65-F5344CB8AC3E}">
        <p14:creationId xmlns:p14="http://schemas.microsoft.com/office/powerpoint/2010/main" val="2007839366"/>
      </p:ext>
    </p:extLst>
  </p:cSld>
  <p:clrMapOvr>
    <a:masterClrMapping/>
  </p:clrMapOvr>
</p:sld>
</file>

<file path=ppt/theme/theme1.xml><?xml version="1.0" encoding="utf-8"?>
<a:theme xmlns:a="http://schemas.openxmlformats.org/drawingml/2006/main" name="Office Theme">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extLst>
    <a:ext uri="{05A4C25C-085E-4340-85A3-A5531E510DB2}">
      <thm15:themeFamily xmlns:thm15="http://schemas.microsoft.com/office/thememl/2012/main" name="Acc_TechnologyTemplate_Graphik_100820" id="{8F0685C7-E16D-8A4C-81F4-73FFFBFF972B}" vid="{677ECC14-0BA0-0A43-8A07-B2AB5613A920}"/>
    </a:ext>
  </a:extLst>
</a:theme>
</file>

<file path=ppt/theme/theme2.xml><?xml version="1.0" encoding="utf-8"?>
<a:theme xmlns:a="http://schemas.openxmlformats.org/drawingml/2006/main" name="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PPT_Tmplt_Graphik_210225_Fixed_Accessible.potx" id="{80BF15C9-A5DA-472C-9F1E-82F4EBB43D59}" vid="{02DD174B-CE7A-418B-90DA-AC9D16AAE59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68F88AD5035B41823DBAC77DB5C8F3" ma:contentTypeVersion="13" ma:contentTypeDescription="Create a new document." ma:contentTypeScope="" ma:versionID="3bd480efa581ec32019da36687964953">
  <xsd:schema xmlns:xsd="http://www.w3.org/2001/XMLSchema" xmlns:xs="http://www.w3.org/2001/XMLSchema" xmlns:p="http://schemas.microsoft.com/office/2006/metadata/properties" xmlns:ns3="f09dec34-126f-4759-b06d-a920de720ce4" xmlns:ns4="17c09f85-56e7-4417-b5d2-7fa4154de313" targetNamespace="http://schemas.microsoft.com/office/2006/metadata/properties" ma:root="true" ma:fieldsID="61487543e129026131e44145181c9b8f" ns3:_="" ns4:_="">
    <xsd:import namespace="f09dec34-126f-4759-b06d-a920de720ce4"/>
    <xsd:import namespace="17c09f85-56e7-4417-b5d2-7fa4154de31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4:SharedWithDetails" minOccurs="0"/>
                <xsd:element ref="ns4:SharingHintHash" minOccurs="0"/>
                <xsd:element ref="ns4:SharedWithUsers"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9dec34-126f-4759-b06d-a920de720c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7c09f85-56e7-4417-b5d2-7fa4154de313" elementFormDefault="qualified">
    <xsd:import namespace="http://schemas.microsoft.com/office/2006/documentManagement/types"/>
    <xsd:import namespace="http://schemas.microsoft.com/office/infopath/2007/PartnerControls"/>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863A2E8-A24E-4685-8984-397568C8D0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9dec34-126f-4759-b06d-a920de720ce4"/>
    <ds:schemaRef ds:uri="17c09f85-56e7-4417-b5d2-7fa4154de3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831B46-6CD1-40D2-9FB5-3E58559F90A3}">
  <ds:schemaRefs>
    <ds:schemaRef ds:uri="http://schemas.microsoft.com/sharepoint/v3/contenttype/forms"/>
  </ds:schemaRefs>
</ds:datastoreItem>
</file>

<file path=customXml/itemProps3.xml><?xml version="1.0" encoding="utf-8"?>
<ds:datastoreItem xmlns:ds="http://schemas.openxmlformats.org/officeDocument/2006/customXml" ds:itemID="{46BFFC05-B2F6-4CED-BE65-F75B1EB7AD7B}">
  <ds:schemaRefs>
    <ds:schemaRef ds:uri="http://purl.org/dc/elements/1.1/"/>
    <ds:schemaRef ds:uri="http://schemas.microsoft.com/office/2006/documentManagement/types"/>
    <ds:schemaRef ds:uri="http://www.w3.org/XML/1998/namespace"/>
    <ds:schemaRef ds:uri="http://purl.org/dc/dcmitype/"/>
    <ds:schemaRef ds:uri="http://schemas.microsoft.com/office/infopath/2007/PartnerControls"/>
    <ds:schemaRef ds:uri="http://schemas.openxmlformats.org/package/2006/metadata/core-properties"/>
    <ds:schemaRef ds:uri="f09dec34-126f-4759-b06d-a920de720ce4"/>
    <ds:schemaRef ds:uri="17c09f85-56e7-4417-b5d2-7fa4154de313"/>
    <ds:schemaRef ds:uri="http://schemas.microsoft.com/office/2006/metadata/properties"/>
    <ds:schemaRef ds:uri="http://purl.org/dc/terms/"/>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Acc_TechnologyTemplate_Graphik_100820</Template>
  <TotalTime>983</TotalTime>
  <Words>5001</Words>
  <Application>Microsoft Office PowerPoint</Application>
  <PresentationFormat>Widescreen</PresentationFormat>
  <Paragraphs>440</Paragraphs>
  <Slides>57</Slides>
  <Notes>52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57</vt:i4>
      </vt:variant>
    </vt:vector>
  </HeadingPairs>
  <TitlesOfParts>
    <vt:vector size="66" baseType="lpstr">
      <vt:lpstr>Arial</vt:lpstr>
      <vt:lpstr>Consolas</vt:lpstr>
      <vt:lpstr>Graphik</vt:lpstr>
      <vt:lpstr>GT Sectra Fine</vt:lpstr>
      <vt:lpstr>GT Sectra Fine Rg</vt:lpstr>
      <vt:lpstr>MV Boli</vt:lpstr>
      <vt:lpstr>System Font</vt:lpstr>
      <vt:lpstr>Office Theme</vt:lpstr>
      <vt:lpstr>Accenture 2020</vt:lpstr>
      <vt:lpstr>Stumbling Towards Success</vt:lpstr>
      <vt:lpstr>What this talk is and isn’t</vt:lpstr>
      <vt:lpstr>The menu at a glance</vt:lpstr>
      <vt:lpstr>So there is nothing new under the sun</vt:lpstr>
      <vt:lpstr>Your Call To Action!</vt:lpstr>
      <vt:lpstr>About Me - Nolan Egly</vt:lpstr>
      <vt:lpstr>PowerPoint Presentation</vt:lpstr>
      <vt:lpstr>PowerPoint Presentation</vt:lpstr>
      <vt:lpstr>PowerPoint Presentation</vt:lpstr>
      <vt:lpstr>Consensus is foundational</vt:lpstr>
      <vt:lpstr>Building consensus isn’t always easy</vt:lpstr>
      <vt:lpstr>Can’t I Just Ignore All This?</vt:lpstr>
      <vt:lpstr>You’re judged by the expectations you fulfilled, not the feats you accomplished.</vt:lpstr>
      <vt:lpstr>It’s our job to meet expectations…and we get to set the expectations.</vt:lpstr>
      <vt:lpstr>Ask Everyone Lots Of Questions</vt:lpstr>
      <vt:lpstr>Set (Reset?) Expectations</vt:lpstr>
      <vt:lpstr>You’re Still Going To Get Surprised</vt:lpstr>
      <vt:lpstr>You’re Still Going To Get Surprised</vt:lpstr>
      <vt:lpstr>PowerPoint Presentation</vt:lpstr>
      <vt:lpstr>Major Sources Of Influence</vt:lpstr>
      <vt:lpstr>My Tool Biases</vt:lpstr>
      <vt:lpstr>My Current Go-To For Notes</vt:lpstr>
      <vt:lpstr>The Daily Log</vt:lpstr>
      <vt:lpstr>Record of what I was doing throughout the day</vt:lpstr>
      <vt:lpstr>Ad-hoc Information Capture</vt:lpstr>
      <vt:lpstr>Small “one off” To-dos</vt:lpstr>
      <vt:lpstr>Event specific agendas</vt:lpstr>
      <vt:lpstr>Small project tracking</vt:lpstr>
      <vt:lpstr>The PARA Method</vt:lpstr>
      <vt:lpstr>“Organize information based on how actionable it is, not what kind of information it is.”</vt:lpstr>
      <vt:lpstr>The PARA Method</vt:lpstr>
      <vt:lpstr>“Instead of requiring tons of time meticulously organizing your digital world, PARA guides you in quickly sorting your ideas according to what really matters: your goals”</vt:lpstr>
      <vt:lpstr>PARA - email</vt:lpstr>
      <vt:lpstr>PARA - bookmarks</vt:lpstr>
      <vt:lpstr>PARA – file system</vt:lpstr>
      <vt:lpstr>Keeping Notes Within A Project</vt:lpstr>
      <vt:lpstr>Project Notes Are Messy</vt:lpstr>
      <vt:lpstr>Be Considerate Of Your Successor</vt:lpstr>
      <vt:lpstr>PowerPoint Presentation</vt:lpstr>
      <vt:lpstr>Core Character Traits Needed</vt:lpstr>
      <vt:lpstr>Core Character Traits Needed</vt:lpstr>
      <vt:lpstr>Behaviors Needed</vt:lpstr>
      <vt:lpstr>Leave A Digital Footprint</vt:lpstr>
      <vt:lpstr>Corral Your Calendar</vt:lpstr>
      <vt:lpstr>Corral Your Calendar</vt:lpstr>
      <vt:lpstr>Corral Your Calendar – Keep multiples in synch</vt:lpstr>
      <vt:lpstr>Manage your time well</vt:lpstr>
      <vt:lpstr>Distilling notes from a meeting</vt:lpstr>
      <vt:lpstr>Demo – polished meeting notes</vt:lpstr>
      <vt:lpstr>Nolan’s Note Taking MasterClassTM </vt:lpstr>
      <vt:lpstr>Demo – raw meeting notes</vt:lpstr>
      <vt:lpstr>Nolan’s Note Taking MasterClassTM </vt:lpstr>
      <vt:lpstr>Nolan’s Note Taking MasterClassTM </vt:lpstr>
      <vt:lpstr>What about Record and Transcribe?</vt:lpstr>
      <vt:lpstr>What about Record and Transcribe?</vt:lpstr>
      <vt:lpstr>Problems with Record And Transcribe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Stumbling Towards Success</dc:title>
  <dc:creator>Egly, Nolan</dc:creator>
  <cp:lastModifiedBy>Egly, Nolan</cp:lastModifiedBy>
  <cp:revision>1</cp:revision>
  <dcterms:created xsi:type="dcterms:W3CDTF">2023-04-13T15:24:40Z</dcterms:created>
  <dcterms:modified xsi:type="dcterms:W3CDTF">2024-01-02T20:17:49Z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0x010100A368F88AD5035B41823DBAC77DB5C8F3</vt:lpwstr>
  </property>
</Properties>
</file>